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918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21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41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5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9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40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44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17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55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26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45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780C-B50D-4063-9F35-4DD9451CC3FE}" type="datetimeFigureOut">
              <a:rPr lang="es-CO" smtClean="0"/>
              <a:t>26/04/2022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C4FC-A5E9-4802-9FE9-F0CDB31378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94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877127" y="1107594"/>
          <a:ext cx="6072912" cy="5398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768">
                  <a:extLst>
                    <a:ext uri="{9D8B030D-6E8A-4147-A177-3AD203B41FA5}">
                      <a16:colId xmlns:a16="http://schemas.microsoft.com/office/drawing/2014/main" val="2229422202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3438272069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2323892999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3962517746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661154651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767875698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1030180578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3707529461"/>
                    </a:ext>
                  </a:extLst>
                </a:gridCol>
                <a:gridCol w="674768">
                  <a:extLst>
                    <a:ext uri="{9D8B030D-6E8A-4147-A177-3AD203B41FA5}">
                      <a16:colId xmlns:a16="http://schemas.microsoft.com/office/drawing/2014/main" val="1090261945"/>
                    </a:ext>
                  </a:extLst>
                </a:gridCol>
              </a:tblGrid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Z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X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H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T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24802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V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H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J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P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K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09971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V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O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L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74473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B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Z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Y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G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T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476098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Y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L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S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78427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Q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O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V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E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19451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K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M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O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S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62033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L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Y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R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0711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W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I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G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F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Ñ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O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793122"/>
                  </a:ext>
                </a:extLst>
              </a:tr>
              <a:tr h="539837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V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O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U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V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Ñ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4413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690202" y="220332"/>
            <a:ext cx="422563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RESUELVE LA  SOPA  DE LETRAS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661756" y="1105249"/>
            <a:ext cx="540326" cy="4848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636518" y="1717410"/>
            <a:ext cx="540327" cy="4273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566267" y="2258965"/>
            <a:ext cx="628953" cy="4424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944240" y="2245838"/>
            <a:ext cx="628953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5577417" y="2231984"/>
            <a:ext cx="628953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255396" y="2245838"/>
            <a:ext cx="628953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969841" y="2218718"/>
            <a:ext cx="628953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647820" y="2245839"/>
            <a:ext cx="628953" cy="4424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862309" y="2259226"/>
            <a:ext cx="628953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285396" y="2231984"/>
            <a:ext cx="557451" cy="44241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583879" y="1690082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8295119" y="1699505"/>
            <a:ext cx="572485" cy="4273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563632" y="2782584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583878" y="3324579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3563632" y="3904963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599747" y="4431732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3556169" y="4986086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583878" y="5493979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3583878" y="6023659"/>
            <a:ext cx="572485" cy="427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4977431" y="3324578"/>
            <a:ext cx="540326" cy="4273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649490" y="3309364"/>
            <a:ext cx="540326" cy="4273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6295025" y="3309364"/>
            <a:ext cx="540326" cy="4273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6967457" y="3309364"/>
            <a:ext cx="540326" cy="4273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7560571" y="3324578"/>
            <a:ext cx="540326" cy="4273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292242" y="3266476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8301691" y="2226273"/>
            <a:ext cx="572485" cy="4273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8276773" y="2782585"/>
            <a:ext cx="572485" cy="4273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8307088" y="3324578"/>
            <a:ext cx="572485" cy="4273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8323734" y="3845181"/>
            <a:ext cx="572485" cy="4273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8276772" y="4401493"/>
            <a:ext cx="572485" cy="4273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4281301" y="3863597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6299810" y="4942275"/>
            <a:ext cx="572485" cy="4273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305469" y="4424137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4311454" y="5426547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4277878" y="4925342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6339350" y="5468565"/>
            <a:ext cx="493404" cy="45271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Ñ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6329753" y="6023660"/>
            <a:ext cx="572485" cy="4273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3" name="Rectángulo redondeado 42"/>
          <p:cNvSpPr/>
          <p:nvPr/>
        </p:nvSpPr>
        <p:spPr>
          <a:xfrm>
            <a:off x="4981165" y="6023659"/>
            <a:ext cx="540326" cy="4273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5647808" y="6040278"/>
            <a:ext cx="540326" cy="4273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6983518" y="6023658"/>
            <a:ext cx="540326" cy="4273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pic>
        <p:nvPicPr>
          <p:cNvPr id="46" name="Picture 6" descr="unicornio rosa clipart - Buscar con Google | Imagenes de unicornios,  Ilustración de unicornio, Imagenes de unicornios tiern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5" r="100000">
                        <a14:foregroundMark x1="76125" y1="25750" x2="76125" y2="25750"/>
                        <a14:foregroundMark x1="79625" y1="36875" x2="79625" y2="36875"/>
                        <a14:foregroundMark x1="78875" y1="23625" x2="78875" y2="23625"/>
                        <a14:foregroundMark x1="21750" y1="57125" x2="21750" y2="57125"/>
                        <a14:foregroundMark x1="15500" y1="44500" x2="15500" y2="44500"/>
                        <a14:foregroundMark x1="12000" y1="66875" x2="12000" y2="6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38" y="214286"/>
            <a:ext cx="1359132" cy="9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9339177" y="1086044"/>
            <a:ext cx="18400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UNICORNIO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06" y="419597"/>
            <a:ext cx="1270787" cy="824418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103570" y="1261802"/>
            <a:ext cx="16441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4278" y="2144307"/>
            <a:ext cx="1389203" cy="1365171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1429039" y="3503896"/>
            <a:ext cx="105895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URIEL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006" y="4500323"/>
            <a:ext cx="1252415" cy="913064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1103570" y="5454841"/>
            <a:ext cx="137528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UVAS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4169" y="2701375"/>
            <a:ext cx="779441" cy="1148755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9323409" y="3145329"/>
            <a:ext cx="77980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UÑA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2" descr="Number 1 Digit - Free vector graphic on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62" y="3959478"/>
            <a:ext cx="760074" cy="1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/>
          <p:cNvSpPr txBox="1"/>
          <p:nvPr/>
        </p:nvSpPr>
        <p:spPr>
          <a:xfrm>
            <a:off x="9853622" y="4399770"/>
            <a:ext cx="102883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9065" y="1801202"/>
            <a:ext cx="1198716" cy="1097584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9570501" y="2014253"/>
            <a:ext cx="1438465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URRACA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10366768" y="5199736"/>
            <a:ext cx="1086004" cy="1101789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9204235" y="5620532"/>
            <a:ext cx="1313999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ULISES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4261562" y="5978061"/>
            <a:ext cx="572485" cy="4273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2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36516"/>
    </mc:Choice>
    <mc:Fallback xmlns="">
      <p:transition spd="slow" advTm="136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8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2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2.8|3.4|1.9|2.7|3.4|2.5|5.2|2|2.2|2.2|1.6|1.9|1.8|1.7|4|2.1|2.2|2|2.3|3.1|1.5|1.6|2.1|4.4|2.3|3.5|3.4|2.1|3|1.6|2.1|2.6|4.4|2.4|1.4|1.8|2.2|1.7|3.8|1.6|1.8|4.2|1.6|1.5|3.7|1.4|1.5|1.4|1.7|1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147</Words>
  <Application>Microsoft Office PowerPoint</Application>
  <PresentationFormat>Panorámica</PresentationFormat>
  <Paragraphs>140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2022-04-27T01:53:59Z</dcterms:created>
  <dcterms:modified xsi:type="dcterms:W3CDTF">2022-04-27T03:32:35Z</dcterms:modified>
</cp:coreProperties>
</file>