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686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557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6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709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432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980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180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080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167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56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42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DC4C-E140-4412-A218-20E453746E01}" type="datetimeFigureOut">
              <a:rPr lang="es-CO" smtClean="0"/>
              <a:t>22/05/2022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88495-23C3-4F25-ADC9-3E1873740D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301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853785"/>
              </p:ext>
            </p:extLst>
          </p:nvPr>
        </p:nvGraphicFramePr>
        <p:xfrm>
          <a:off x="2516638" y="362580"/>
          <a:ext cx="7245300" cy="60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530">
                  <a:extLst>
                    <a:ext uri="{9D8B030D-6E8A-4147-A177-3AD203B41FA5}">
                      <a16:colId xmlns:a16="http://schemas.microsoft.com/office/drawing/2014/main" val="1142994681"/>
                    </a:ext>
                  </a:extLst>
                </a:gridCol>
                <a:gridCol w="724530">
                  <a:extLst>
                    <a:ext uri="{9D8B030D-6E8A-4147-A177-3AD203B41FA5}">
                      <a16:colId xmlns:a16="http://schemas.microsoft.com/office/drawing/2014/main" val="457357723"/>
                    </a:ext>
                  </a:extLst>
                </a:gridCol>
                <a:gridCol w="724530">
                  <a:extLst>
                    <a:ext uri="{9D8B030D-6E8A-4147-A177-3AD203B41FA5}">
                      <a16:colId xmlns:a16="http://schemas.microsoft.com/office/drawing/2014/main" val="3305334743"/>
                    </a:ext>
                  </a:extLst>
                </a:gridCol>
                <a:gridCol w="724530">
                  <a:extLst>
                    <a:ext uri="{9D8B030D-6E8A-4147-A177-3AD203B41FA5}">
                      <a16:colId xmlns:a16="http://schemas.microsoft.com/office/drawing/2014/main" val="530024143"/>
                    </a:ext>
                  </a:extLst>
                </a:gridCol>
                <a:gridCol w="724530">
                  <a:extLst>
                    <a:ext uri="{9D8B030D-6E8A-4147-A177-3AD203B41FA5}">
                      <a16:colId xmlns:a16="http://schemas.microsoft.com/office/drawing/2014/main" val="1876471109"/>
                    </a:ext>
                  </a:extLst>
                </a:gridCol>
                <a:gridCol w="724530">
                  <a:extLst>
                    <a:ext uri="{9D8B030D-6E8A-4147-A177-3AD203B41FA5}">
                      <a16:colId xmlns:a16="http://schemas.microsoft.com/office/drawing/2014/main" val="3411154668"/>
                    </a:ext>
                  </a:extLst>
                </a:gridCol>
                <a:gridCol w="724530">
                  <a:extLst>
                    <a:ext uri="{9D8B030D-6E8A-4147-A177-3AD203B41FA5}">
                      <a16:colId xmlns:a16="http://schemas.microsoft.com/office/drawing/2014/main" val="4072920848"/>
                    </a:ext>
                  </a:extLst>
                </a:gridCol>
                <a:gridCol w="724530">
                  <a:extLst>
                    <a:ext uri="{9D8B030D-6E8A-4147-A177-3AD203B41FA5}">
                      <a16:colId xmlns:a16="http://schemas.microsoft.com/office/drawing/2014/main" val="2786926066"/>
                    </a:ext>
                  </a:extLst>
                </a:gridCol>
                <a:gridCol w="724530">
                  <a:extLst>
                    <a:ext uri="{9D8B030D-6E8A-4147-A177-3AD203B41FA5}">
                      <a16:colId xmlns:a16="http://schemas.microsoft.com/office/drawing/2014/main" val="3851946386"/>
                    </a:ext>
                  </a:extLst>
                </a:gridCol>
                <a:gridCol w="724530">
                  <a:extLst>
                    <a:ext uri="{9D8B030D-6E8A-4147-A177-3AD203B41FA5}">
                      <a16:colId xmlns:a16="http://schemas.microsoft.com/office/drawing/2014/main" val="2766010693"/>
                    </a:ext>
                  </a:extLst>
                </a:gridCol>
              </a:tblGrid>
              <a:tr h="728607"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S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T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H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J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P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G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F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x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z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Q</a:t>
                      </a:r>
                      <a:endParaRPr lang="es-CO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27984"/>
                  </a:ext>
                </a:extLst>
              </a:tr>
              <a:tr h="728607"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W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P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E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R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R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O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S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C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M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G</a:t>
                      </a:r>
                      <a:endParaRPr lang="es-CO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06367"/>
                  </a:ext>
                </a:extLst>
              </a:tr>
              <a:tr h="728607"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C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Q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T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P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C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N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V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D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C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A</a:t>
                      </a:r>
                      <a:endParaRPr lang="es-CO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94526"/>
                  </a:ext>
                </a:extLst>
              </a:tr>
              <a:tr h="728607"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A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D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O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R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Z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X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C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M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K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LL</a:t>
                      </a:r>
                      <a:endParaRPr lang="es-CO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37237"/>
                  </a:ext>
                </a:extLst>
              </a:tr>
              <a:tr h="728607"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B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T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V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C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E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R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3600" b="1" dirty="0" smtClean="0"/>
                        <a:t>D</a:t>
                      </a:r>
                      <a:endParaRPr lang="es-CO" sz="36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O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L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I</a:t>
                      </a:r>
                      <a:endParaRPr lang="es-CO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903144"/>
                  </a:ext>
                </a:extLst>
              </a:tr>
              <a:tr h="570511"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A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H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E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J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Ñ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P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B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x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Ñ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N</a:t>
                      </a:r>
                      <a:endParaRPr lang="es-CO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241463"/>
                  </a:ext>
                </a:extLst>
              </a:tr>
              <a:tr h="728607"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LL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C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J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G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D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J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P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L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H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A</a:t>
                      </a:r>
                      <a:endParaRPr lang="es-CO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006673"/>
                  </a:ext>
                </a:extLst>
              </a:tr>
              <a:tr h="728607"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O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F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A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L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G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A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T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O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G</a:t>
                      </a:r>
                      <a:endParaRPr lang="es-CO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4400" dirty="0" smtClean="0"/>
                        <a:t>H</a:t>
                      </a:r>
                      <a:endParaRPr lang="es-CO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960600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6" y="362580"/>
            <a:ext cx="1370611" cy="9780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98814" y="1340609"/>
            <a:ext cx="123830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PERRO</a:t>
            </a:r>
            <a:endParaRPr lang="es-CO" sz="2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80" y="1944462"/>
            <a:ext cx="1203128" cy="93915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59581" y="2867869"/>
            <a:ext cx="116365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VACA</a:t>
            </a:r>
            <a:endParaRPr lang="es-CO" sz="2800" b="1" dirty="0"/>
          </a:p>
        </p:txBody>
      </p:sp>
      <p:pic>
        <p:nvPicPr>
          <p:cNvPr id="1026" name="Picture 2" descr="Ilustración Vectorial De Dibujos Animados Adorable Cerdo Del Bebé Aislado  En El Fondo Blanco Ilustraciones Vectoriales, Clip Art Vectorizado Libre De  Derechos. Image 48052971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90" y="3493655"/>
            <a:ext cx="1028411" cy="7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22221" y="4291839"/>
            <a:ext cx="123837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CERDO</a:t>
            </a:r>
            <a:endParaRPr lang="es-CO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0450" y="3843384"/>
            <a:ext cx="1193152" cy="1120792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986858" y="4994016"/>
            <a:ext cx="1514189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GALLINA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6858" y="2000399"/>
            <a:ext cx="1295400" cy="100012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005943" y="3037041"/>
            <a:ext cx="124216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OVEJA</a:t>
            </a:r>
            <a:endParaRPr lang="es-CO" sz="28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702" y="4916621"/>
            <a:ext cx="1264711" cy="875324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082043" y="5797739"/>
            <a:ext cx="111814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GATO</a:t>
            </a:r>
            <a:endParaRPr lang="es-CO" sz="2800" b="1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0046" y="223636"/>
            <a:ext cx="1318857" cy="921517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9900588" y="1112201"/>
            <a:ext cx="160045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2800" b="1" dirty="0" smtClean="0"/>
              <a:t>CABALLO</a:t>
            </a:r>
            <a:endParaRPr lang="es-CO" sz="28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311236" y="1134167"/>
            <a:ext cx="611025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P</a:t>
            </a:r>
            <a:endParaRPr lang="es-CO" sz="40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017819" y="1145153"/>
            <a:ext cx="67837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E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791755" y="1134167"/>
            <a:ext cx="611025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R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6954982" y="5727660"/>
            <a:ext cx="6052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T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472238" y="1134167"/>
            <a:ext cx="61102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R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183319" y="1134167"/>
            <a:ext cx="64113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O</a:t>
            </a:r>
            <a:endParaRPr lang="es-CO" sz="40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228303" y="3421683"/>
            <a:ext cx="60957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R</a:t>
            </a:r>
            <a:endParaRPr lang="es-CO" sz="40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663404" y="3420344"/>
            <a:ext cx="5990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sz="4000" b="1" dirty="0" smtClean="0"/>
              <a:t>O</a:t>
            </a:r>
            <a:endParaRPr lang="es-CO" sz="40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472238" y="3433085"/>
            <a:ext cx="68771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E</a:t>
            </a:r>
            <a:endParaRPr lang="es-CO" sz="40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791754" y="3420344"/>
            <a:ext cx="61102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CO" sz="4000" b="1" dirty="0"/>
              <a:t>C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219185" y="5727660"/>
            <a:ext cx="6052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A</a:t>
            </a:r>
            <a:endParaRPr lang="es-CO" sz="36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513459" y="5716163"/>
            <a:ext cx="6052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G</a:t>
            </a:r>
            <a:endParaRPr lang="es-CO" sz="36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7657233" y="5727660"/>
            <a:ext cx="6052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O</a:t>
            </a:r>
            <a:endParaRPr lang="es-CO" sz="36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2609366" y="1883816"/>
            <a:ext cx="61102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C</a:t>
            </a:r>
            <a:endParaRPr lang="es-CO" sz="40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2615122" y="2702099"/>
            <a:ext cx="60527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A</a:t>
            </a:r>
            <a:endParaRPr lang="es-CO" sz="3600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2599301" y="3451121"/>
            <a:ext cx="60527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B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2612244" y="4201804"/>
            <a:ext cx="60527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A</a:t>
            </a:r>
            <a:endParaRPr lang="es-CO" sz="3600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2591928" y="4983632"/>
            <a:ext cx="60527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LL</a:t>
            </a:r>
            <a:endParaRPr lang="es-CO" sz="3600" b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2612244" y="5736184"/>
            <a:ext cx="605270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O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4074583" y="2654303"/>
            <a:ext cx="59909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O" sz="4000" b="1" dirty="0" smtClean="0"/>
              <a:t>O</a:t>
            </a:r>
            <a:endParaRPr lang="es-CO" sz="4000" b="1" dirty="0"/>
          </a:p>
        </p:txBody>
      </p:sp>
      <p:sp>
        <p:nvSpPr>
          <p:cNvPr id="38" name="CuadroTexto 37"/>
          <p:cNvSpPr txBox="1"/>
          <p:nvPr/>
        </p:nvSpPr>
        <p:spPr>
          <a:xfrm>
            <a:off x="4041678" y="3433085"/>
            <a:ext cx="60527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V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057458" y="4193153"/>
            <a:ext cx="59909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O" sz="4000" b="1" dirty="0"/>
              <a:t>E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4041624" y="4933884"/>
            <a:ext cx="599099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/>
              <a:t>J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041624" y="5727659"/>
            <a:ext cx="599099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A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9101501" y="1173756"/>
            <a:ext cx="6052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G</a:t>
            </a:r>
            <a:endParaRPr lang="es-CO" sz="3600" b="1" dirty="0"/>
          </a:p>
        </p:txBody>
      </p:sp>
      <p:sp>
        <p:nvSpPr>
          <p:cNvPr id="43" name="CuadroTexto 42"/>
          <p:cNvSpPr txBox="1"/>
          <p:nvPr/>
        </p:nvSpPr>
        <p:spPr>
          <a:xfrm>
            <a:off x="9098611" y="1914594"/>
            <a:ext cx="6052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A</a:t>
            </a:r>
            <a:endParaRPr lang="es-CO" sz="3600" b="1" dirty="0"/>
          </a:p>
        </p:txBody>
      </p:sp>
      <p:sp>
        <p:nvSpPr>
          <p:cNvPr id="44" name="CuadroTexto 43"/>
          <p:cNvSpPr txBox="1"/>
          <p:nvPr/>
        </p:nvSpPr>
        <p:spPr>
          <a:xfrm>
            <a:off x="9098611" y="2685080"/>
            <a:ext cx="6052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/>
              <a:t>LL</a:t>
            </a:r>
            <a:endParaRPr lang="es-CO" sz="3600" b="1" dirty="0"/>
          </a:p>
        </p:txBody>
      </p:sp>
      <p:sp>
        <p:nvSpPr>
          <p:cNvPr id="45" name="CuadroTexto 44"/>
          <p:cNvSpPr txBox="1"/>
          <p:nvPr/>
        </p:nvSpPr>
        <p:spPr>
          <a:xfrm>
            <a:off x="9084419" y="3433749"/>
            <a:ext cx="6052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I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9117659" y="4218295"/>
            <a:ext cx="6052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N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9098611" y="4964176"/>
            <a:ext cx="60527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A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6931826" y="3437932"/>
            <a:ext cx="60957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25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250"/>
    </mc:Choice>
    <mc:Fallback xmlns="">
      <p:transition spd="slow" advTm="153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7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6.9|4.7|8.6|6.8|4.9|3.1|5.5|1.4|3.9|2.1|3.1|5.4|2|2.6|3.9|3.9|4.1|2|2.5|3.5|7|3.8|2.9|2|2.6|3.8|5.1|3.2|3.7|2.4|2.1|5.3|2.5|1.7|1.8|2.9|3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118</Words>
  <Application>Microsoft Office PowerPoint</Application>
  <PresentationFormat>Panorámica</PresentationFormat>
  <Paragraphs>118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10</cp:revision>
  <dcterms:created xsi:type="dcterms:W3CDTF">2021-05-15T20:42:15Z</dcterms:created>
  <dcterms:modified xsi:type="dcterms:W3CDTF">2022-05-22T16:44:11Z</dcterms:modified>
</cp:coreProperties>
</file>