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69" r:id="rId6"/>
    <p:sldId id="268" r:id="rId7"/>
    <p:sldId id="274" r:id="rId8"/>
    <p:sldId id="275" r:id="rId9"/>
    <p:sldId id="276" r:id="rId10"/>
    <p:sldId id="277" r:id="rId11"/>
    <p:sldId id="261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F35"/>
    <a:srgbClr val="F83ED5"/>
    <a:srgbClr val="FF66FF"/>
    <a:srgbClr val="43E5ED"/>
    <a:srgbClr val="00FF00"/>
    <a:srgbClr val="FFFF99"/>
    <a:srgbClr val="FA9EAD"/>
    <a:srgbClr val="FFCC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409-C162-498C-A9E9-C3B7123A220D}" type="datetimeFigureOut">
              <a:rPr lang="es-CO" smtClean="0"/>
              <a:t>02/04/2022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D2ED-90F8-4D1A-9A83-4A7A6FE83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472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409-C162-498C-A9E9-C3B7123A220D}" type="datetimeFigureOut">
              <a:rPr lang="es-CO" smtClean="0"/>
              <a:t>02/04/2022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D2ED-90F8-4D1A-9A83-4A7A6FE83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1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409-C162-498C-A9E9-C3B7123A220D}" type="datetimeFigureOut">
              <a:rPr lang="es-CO" smtClean="0"/>
              <a:t>02/04/2022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D2ED-90F8-4D1A-9A83-4A7A6FE83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121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409-C162-498C-A9E9-C3B7123A220D}" type="datetimeFigureOut">
              <a:rPr lang="es-CO" smtClean="0"/>
              <a:t>02/04/2022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D2ED-90F8-4D1A-9A83-4A7A6FE83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86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409-C162-498C-A9E9-C3B7123A220D}" type="datetimeFigureOut">
              <a:rPr lang="es-CO" smtClean="0"/>
              <a:t>02/04/2022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D2ED-90F8-4D1A-9A83-4A7A6FE83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815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409-C162-498C-A9E9-C3B7123A220D}" type="datetimeFigureOut">
              <a:rPr lang="es-CO" smtClean="0"/>
              <a:t>02/04/2022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D2ED-90F8-4D1A-9A83-4A7A6FE83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823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409-C162-498C-A9E9-C3B7123A220D}" type="datetimeFigureOut">
              <a:rPr lang="es-CO" smtClean="0"/>
              <a:t>02/04/2022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D2ED-90F8-4D1A-9A83-4A7A6FE83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16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409-C162-498C-A9E9-C3B7123A220D}" type="datetimeFigureOut">
              <a:rPr lang="es-CO" smtClean="0"/>
              <a:t>02/04/2022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D2ED-90F8-4D1A-9A83-4A7A6FE83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89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409-C162-498C-A9E9-C3B7123A220D}" type="datetimeFigureOut">
              <a:rPr lang="es-CO" smtClean="0"/>
              <a:t>02/04/2022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D2ED-90F8-4D1A-9A83-4A7A6FE83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837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409-C162-498C-A9E9-C3B7123A220D}" type="datetimeFigureOut">
              <a:rPr lang="es-CO" smtClean="0"/>
              <a:t>02/04/2022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D2ED-90F8-4D1A-9A83-4A7A6FE83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40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1409-C162-498C-A9E9-C3B7123A220D}" type="datetimeFigureOut">
              <a:rPr lang="es-CO" smtClean="0"/>
              <a:t>02/04/2022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D2ED-90F8-4D1A-9A83-4A7A6FE83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107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1409-C162-498C-A9E9-C3B7123A220D}" type="datetimeFigureOut">
              <a:rPr lang="es-CO" smtClean="0"/>
              <a:t>02/04/2022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FD2ED-90F8-4D1A-9A83-4A7A6FE83D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939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42.emf"/><Relationship Id="rId21" Type="http://schemas.openxmlformats.org/officeDocument/2006/relationships/image" Target="../media/image57.png"/><Relationship Id="rId7" Type="http://schemas.openxmlformats.org/officeDocument/2006/relationships/image" Target="../media/image46.png"/><Relationship Id="rId12" Type="http://schemas.openxmlformats.org/officeDocument/2006/relationships/image" Target="../media/image48.emf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41.emf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4.emf"/><Relationship Id="rId15" Type="http://schemas.openxmlformats.org/officeDocument/2006/relationships/image" Target="../media/image51.emf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28.emf"/><Relationship Id="rId19" Type="http://schemas.openxmlformats.org/officeDocument/2006/relationships/image" Target="../media/image55.png"/><Relationship Id="rId4" Type="http://schemas.openxmlformats.org/officeDocument/2006/relationships/image" Target="../media/image43.png"/><Relationship Id="rId9" Type="http://schemas.openxmlformats.org/officeDocument/2006/relationships/image" Target="../media/image3.png"/><Relationship Id="rId14" Type="http://schemas.openxmlformats.org/officeDocument/2006/relationships/image" Target="../media/image50.emf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4.emf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4.emf"/><Relationship Id="rId10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8.wdp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openxmlformats.org/officeDocument/2006/relationships/image" Target="../media/image25.png"/><Relationship Id="rId12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emf"/><Relationship Id="rId4" Type="http://schemas.openxmlformats.org/officeDocument/2006/relationships/image" Target="../media/image22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emf"/><Relationship Id="rId7" Type="http://schemas.microsoft.com/office/2007/relationships/hdphoto" Target="../media/hdphoto10.wdp"/><Relationship Id="rId12" Type="http://schemas.microsoft.com/office/2007/relationships/hdphoto" Target="../media/hdphoto8.wdp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1.emf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microsoft.com/office/2007/relationships/hdphoto" Target="../media/hdphoto12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.png"/><Relationship Id="rId10" Type="http://schemas.openxmlformats.org/officeDocument/2006/relationships/image" Target="../media/image30.emf"/><Relationship Id="rId4" Type="http://schemas.openxmlformats.org/officeDocument/2006/relationships/image" Target="../media/image1.emf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81" y="1723410"/>
            <a:ext cx="2127673" cy="15296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631" y="1746132"/>
            <a:ext cx="2003453" cy="160013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588" y="1726065"/>
            <a:ext cx="1927750" cy="15269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395" y="1723410"/>
            <a:ext cx="2136530" cy="16228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1" name="CuadroTexto 20"/>
          <p:cNvSpPr txBox="1"/>
          <p:nvPr/>
        </p:nvSpPr>
        <p:spPr>
          <a:xfrm>
            <a:off x="709919" y="4345153"/>
            <a:ext cx="229705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    </a:t>
            </a:r>
            <a:r>
              <a:rPr lang="es-CO" sz="3600" b="1" dirty="0" smtClean="0">
                <a:latin typeface="Comic Sans MS" panose="030F0702030302020204" pitchFamily="66" charset="0"/>
              </a:rPr>
              <a:t>2.</a:t>
            </a:r>
            <a:r>
              <a:rPr lang="es-CO" sz="3600" b="1" dirty="0" smtClean="0"/>
              <a:t> </a:t>
            </a:r>
            <a:r>
              <a:rPr lang="es-CO" sz="48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olla</a:t>
            </a:r>
            <a:endParaRPr lang="es-CO" sz="4000" b="1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09919" y="3413665"/>
            <a:ext cx="2246935" cy="830708"/>
          </a:xfrm>
          <a:prstGeom prst="rect">
            <a:avLst/>
          </a:prstGeom>
          <a:solidFill>
            <a:srgbClr val="F83E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 </a:t>
            </a:r>
            <a:r>
              <a:rPr lang="es-CO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ojos</a:t>
            </a:r>
            <a:endParaRPr lang="es-CO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9280249" y="4376878"/>
            <a:ext cx="2511751" cy="665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s-CO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s-CO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oreja</a:t>
            </a:r>
            <a:endParaRPr lang="es-CO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564019" y="3436742"/>
            <a:ext cx="2648717" cy="830997"/>
          </a:xfrm>
          <a:prstGeom prst="rect">
            <a:avLst/>
          </a:prstGeom>
          <a:solidFill>
            <a:srgbClr val="FA9EAD"/>
          </a:solidFill>
        </p:spPr>
        <p:txBody>
          <a:bodyPr wrap="square" rtlCol="0">
            <a:spAutoFit/>
          </a:bodyPr>
          <a:lstStyle/>
          <a:p>
            <a:r>
              <a:rPr lang="es-CO" sz="4000" b="1" dirty="0">
                <a:latin typeface="Comic Sans MS" panose="030F0702030302020204" pitchFamily="66" charset="0"/>
              </a:rPr>
              <a:t>1</a:t>
            </a:r>
            <a:r>
              <a:rPr lang="es-CO" sz="4000" b="1" dirty="0" smtClean="0">
                <a:latin typeface="Comic Sans MS" panose="030F0702030302020204" pitchFamily="66" charset="0"/>
              </a:rPr>
              <a:t>. </a:t>
            </a:r>
            <a:r>
              <a:rPr lang="es-CO" sz="4800" b="1" dirty="0" smtClean="0">
                <a:latin typeface="Comic Sans MS" panose="030F0702030302020204" pitchFamily="66" charset="0"/>
              </a:rPr>
              <a:t>oveja</a:t>
            </a:r>
            <a:endParaRPr lang="es-CO" sz="4800" b="1" dirty="0">
              <a:latin typeface="Comic Sans MS" panose="030F0702030302020204" pitchFamily="66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552982" y="4353385"/>
            <a:ext cx="2648716" cy="772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 </a:t>
            </a:r>
            <a:r>
              <a:rPr lang="es-CO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ovni</a:t>
            </a:r>
            <a:endParaRPr lang="es-CO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09919" y="5266327"/>
            <a:ext cx="246840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Comic Sans MS" panose="030F0702030302020204" pitchFamily="66" charset="0"/>
              </a:rPr>
              <a:t>3</a:t>
            </a:r>
            <a:r>
              <a:rPr lang="es-CO" sz="4000" b="1" dirty="0" smtClean="0">
                <a:latin typeface="Comic Sans MS" panose="030F0702030302020204" pitchFamily="66" charset="0"/>
              </a:rPr>
              <a:t>. </a:t>
            </a:r>
            <a:r>
              <a:rPr lang="es-CO" sz="4400" b="1" dirty="0" smtClean="0">
                <a:latin typeface="Comic Sans MS" panose="030F0702030302020204" pitchFamily="66" charset="0"/>
              </a:rPr>
              <a:t>Omar</a:t>
            </a:r>
            <a:endParaRPr lang="es-CO" sz="4400" b="1" dirty="0">
              <a:latin typeface="Comic Sans MS" panose="030F0702030302020204" pitchFamily="66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552982" y="5215993"/>
            <a:ext cx="2604317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atin typeface="Comic Sans MS" panose="030F0702030302020204" pitchFamily="66" charset="0"/>
              </a:rPr>
              <a:t>3</a:t>
            </a:r>
            <a:r>
              <a:rPr lang="es-CO" sz="3200" b="1" dirty="0" smtClean="0">
                <a:latin typeface="Comic Sans MS" panose="030F0702030302020204" pitchFamily="66" charset="0"/>
              </a:rPr>
              <a:t>. </a:t>
            </a:r>
            <a:r>
              <a:rPr lang="es-CO" sz="4800" b="1" dirty="0" smtClean="0">
                <a:latin typeface="Comic Sans MS" panose="030F0702030302020204" pitchFamily="66" charset="0"/>
              </a:rPr>
              <a:t>oso</a:t>
            </a:r>
            <a:endParaRPr lang="es-CO" sz="4800" b="1" dirty="0">
              <a:latin typeface="Comic Sans MS" panose="030F0702030302020204" pitchFamily="66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628338" y="3467521"/>
            <a:ext cx="243004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atin typeface="Comic Sans MS" panose="030F0702030302020204" pitchFamily="66" charset="0"/>
              </a:rPr>
              <a:t>1. </a:t>
            </a:r>
            <a:r>
              <a:rPr lang="es-CO" sz="4400" b="1" dirty="0" smtClean="0">
                <a:latin typeface="Comic Sans MS" panose="030F0702030302020204" pitchFamily="66" charset="0"/>
              </a:rPr>
              <a:t>ocho</a:t>
            </a:r>
            <a:endParaRPr lang="es-CO" sz="4400" b="1" dirty="0">
              <a:latin typeface="Comic Sans MS" panose="030F0702030302020204" pitchFamily="66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6628338" y="4316463"/>
            <a:ext cx="2390312" cy="731486"/>
          </a:xfrm>
          <a:prstGeom prst="rect">
            <a:avLst/>
          </a:prstGeom>
          <a:solidFill>
            <a:srgbClr val="F83E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 </a:t>
            </a:r>
            <a:r>
              <a:rPr lang="es-CO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ojos</a:t>
            </a:r>
            <a:endParaRPr lang="es-CO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9307630" y="3408662"/>
            <a:ext cx="277150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4800" b="1" dirty="0" smtClean="0">
                <a:latin typeface="Comic Sans MS" panose="030F0702030302020204" pitchFamily="66" charset="0"/>
              </a:rPr>
              <a:t>1.Omar</a:t>
            </a:r>
            <a:endParaRPr lang="es-CO" sz="4800" b="1" dirty="0">
              <a:latin typeface="Comic Sans MS" panose="030F0702030302020204" pitchFamily="66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9307630" y="5168060"/>
            <a:ext cx="245699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   </a:t>
            </a:r>
            <a:r>
              <a:rPr lang="es-CO" sz="2400" dirty="0" smtClean="0"/>
              <a:t> </a:t>
            </a:r>
            <a:r>
              <a:rPr lang="es-CO" sz="4000" b="1" dirty="0" smtClean="0"/>
              <a:t>3</a:t>
            </a:r>
            <a:r>
              <a:rPr lang="es-CO" dirty="0" smtClean="0"/>
              <a:t>.  </a:t>
            </a:r>
            <a:r>
              <a:rPr lang="es-CO" sz="48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olla</a:t>
            </a:r>
            <a:endParaRPr lang="es-CO" sz="4800" b="1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6628338" y="5237803"/>
            <a:ext cx="2390313" cy="6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3. </a:t>
            </a:r>
            <a:r>
              <a:rPr lang="es-CO" sz="4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ovni</a:t>
            </a:r>
            <a:endParaRPr lang="es-CO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1049494" y="373444"/>
            <a:ext cx="976938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    </a:t>
            </a:r>
            <a:r>
              <a:rPr lang="es-CO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IDENTIFICA  EL NOMBRE    CORRECTO   DE CADA  DIBUJO</a:t>
            </a:r>
            <a:endParaRPr lang="es-CO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3" grpId="0" animBg="1"/>
      <p:bldP spid="36" grpId="0" animBg="1"/>
      <p:bldP spid="38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rta"/>
          <p:cNvSpPr/>
          <p:nvPr/>
        </p:nvSpPr>
        <p:spPr>
          <a:xfrm>
            <a:off x="374754" y="314793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arta"/>
          <p:cNvSpPr/>
          <p:nvPr/>
        </p:nvSpPr>
        <p:spPr>
          <a:xfrm>
            <a:off x="374754" y="2398426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rta"/>
          <p:cNvSpPr/>
          <p:nvPr/>
        </p:nvSpPr>
        <p:spPr>
          <a:xfrm>
            <a:off x="374754" y="448205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rta"/>
          <p:cNvSpPr/>
          <p:nvPr/>
        </p:nvSpPr>
        <p:spPr>
          <a:xfrm>
            <a:off x="2383436" y="314793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arta"/>
          <p:cNvSpPr/>
          <p:nvPr/>
        </p:nvSpPr>
        <p:spPr>
          <a:xfrm>
            <a:off x="2383436" y="2398426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arta"/>
          <p:cNvSpPr/>
          <p:nvPr/>
        </p:nvSpPr>
        <p:spPr>
          <a:xfrm>
            <a:off x="2383436" y="448205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rta"/>
          <p:cNvSpPr/>
          <p:nvPr/>
        </p:nvSpPr>
        <p:spPr>
          <a:xfrm>
            <a:off x="4392117" y="314791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rta"/>
          <p:cNvSpPr/>
          <p:nvPr/>
        </p:nvSpPr>
        <p:spPr>
          <a:xfrm>
            <a:off x="4392117" y="2398424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arta"/>
          <p:cNvSpPr/>
          <p:nvPr/>
        </p:nvSpPr>
        <p:spPr>
          <a:xfrm>
            <a:off x="4392117" y="4482057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rta"/>
          <p:cNvSpPr/>
          <p:nvPr/>
        </p:nvSpPr>
        <p:spPr>
          <a:xfrm>
            <a:off x="6400797" y="314791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arta"/>
          <p:cNvSpPr/>
          <p:nvPr/>
        </p:nvSpPr>
        <p:spPr>
          <a:xfrm>
            <a:off x="6400797" y="2398424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arta"/>
          <p:cNvSpPr/>
          <p:nvPr/>
        </p:nvSpPr>
        <p:spPr>
          <a:xfrm>
            <a:off x="6400797" y="4482057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arta"/>
          <p:cNvSpPr/>
          <p:nvPr/>
        </p:nvSpPr>
        <p:spPr>
          <a:xfrm>
            <a:off x="8274567" y="31478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arta"/>
          <p:cNvSpPr/>
          <p:nvPr/>
        </p:nvSpPr>
        <p:spPr>
          <a:xfrm>
            <a:off x="8274567" y="2398422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arta"/>
          <p:cNvSpPr/>
          <p:nvPr/>
        </p:nvSpPr>
        <p:spPr>
          <a:xfrm>
            <a:off x="8274567" y="4482055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arta"/>
          <p:cNvSpPr/>
          <p:nvPr/>
        </p:nvSpPr>
        <p:spPr>
          <a:xfrm>
            <a:off x="10283246" y="31478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rta"/>
          <p:cNvSpPr/>
          <p:nvPr/>
        </p:nvSpPr>
        <p:spPr>
          <a:xfrm>
            <a:off x="10283246" y="2398422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rta"/>
          <p:cNvSpPr/>
          <p:nvPr/>
        </p:nvSpPr>
        <p:spPr>
          <a:xfrm>
            <a:off x="10283246" y="4482055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03" y="1162409"/>
            <a:ext cx="1326923" cy="901642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6535541" y="5124322"/>
            <a:ext cx="129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ovni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857" y="946491"/>
            <a:ext cx="914399" cy="1019909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2383429" y="3153218"/>
            <a:ext cx="1664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oreja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74" y="3019076"/>
            <a:ext cx="1379842" cy="1126268"/>
          </a:xfrm>
          <a:prstGeom prst="rect">
            <a:avLst/>
          </a:prstGeom>
        </p:spPr>
      </p:pic>
      <p:sp>
        <p:nvSpPr>
          <p:cNvPr id="61" name="CuadroTexto 60"/>
          <p:cNvSpPr txBox="1"/>
          <p:nvPr/>
        </p:nvSpPr>
        <p:spPr>
          <a:xfrm>
            <a:off x="6490360" y="1158496"/>
            <a:ext cx="146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oveja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8297041" y="3337655"/>
            <a:ext cx="167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Omar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26" y="1051664"/>
            <a:ext cx="1247090" cy="951081"/>
          </a:xfrm>
          <a:prstGeom prst="rect">
            <a:avLst/>
          </a:prstGeom>
        </p:spPr>
      </p:pic>
      <p:sp>
        <p:nvSpPr>
          <p:cNvPr id="65" name="CuadroTexto 64"/>
          <p:cNvSpPr txBox="1"/>
          <p:nvPr/>
        </p:nvSpPr>
        <p:spPr>
          <a:xfrm>
            <a:off x="396057" y="5216654"/>
            <a:ext cx="176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iglesia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6" name="Imagen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4150" y="852846"/>
            <a:ext cx="1214904" cy="1201975"/>
          </a:xfrm>
          <a:prstGeom prst="rect">
            <a:avLst/>
          </a:prstGeom>
        </p:spPr>
      </p:pic>
      <p:sp>
        <p:nvSpPr>
          <p:cNvPr id="67" name="CuadroTexto 66"/>
          <p:cNvSpPr txBox="1"/>
          <p:nvPr/>
        </p:nvSpPr>
        <p:spPr>
          <a:xfrm>
            <a:off x="10355583" y="5216654"/>
            <a:ext cx="1783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india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6743" y="953603"/>
            <a:ext cx="1344196" cy="1147202"/>
          </a:xfrm>
          <a:prstGeom prst="rect">
            <a:avLst/>
          </a:prstGeom>
        </p:spPr>
      </p:pic>
      <p:sp>
        <p:nvSpPr>
          <p:cNvPr id="69" name="CuadroTexto 68"/>
          <p:cNvSpPr txBox="1"/>
          <p:nvPr/>
        </p:nvSpPr>
        <p:spPr>
          <a:xfrm>
            <a:off x="4449208" y="5216654"/>
            <a:ext cx="160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iguana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8760" y="2918997"/>
            <a:ext cx="1201016" cy="1226347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7058" y="5011265"/>
            <a:ext cx="1169375" cy="1149442"/>
          </a:xfrm>
          <a:prstGeom prst="rect">
            <a:avLst/>
          </a:prstGeom>
        </p:spPr>
      </p:pic>
      <p:sp>
        <p:nvSpPr>
          <p:cNvPr id="72" name="CuadroTexto 71"/>
          <p:cNvSpPr txBox="1"/>
          <p:nvPr/>
        </p:nvSpPr>
        <p:spPr>
          <a:xfrm>
            <a:off x="10420316" y="3322786"/>
            <a:ext cx="1419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Irma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10">
            <a:lum bright="-20000" contrast="40000"/>
          </a:blip>
          <a:stretch>
            <a:fillRect/>
          </a:stretch>
        </p:blipFill>
        <p:spPr>
          <a:xfrm>
            <a:off x="8474228" y="5041979"/>
            <a:ext cx="1294563" cy="1219321"/>
          </a:xfrm>
          <a:prstGeom prst="rect">
            <a:avLst/>
          </a:prstGeom>
        </p:spPr>
      </p:pic>
      <p:sp>
        <p:nvSpPr>
          <p:cNvPr id="74" name="CuadroTexto 73"/>
          <p:cNvSpPr txBox="1"/>
          <p:nvPr/>
        </p:nvSpPr>
        <p:spPr>
          <a:xfrm>
            <a:off x="4701758" y="3214024"/>
            <a:ext cx="1209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isla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" name="tapa"/>
          <p:cNvSpPr/>
          <p:nvPr/>
        </p:nvSpPr>
        <p:spPr>
          <a:xfrm>
            <a:off x="374753" y="314793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apa"/>
          <p:cNvSpPr/>
          <p:nvPr/>
        </p:nvSpPr>
        <p:spPr>
          <a:xfrm>
            <a:off x="2383435" y="314793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apa"/>
          <p:cNvSpPr/>
          <p:nvPr/>
        </p:nvSpPr>
        <p:spPr>
          <a:xfrm>
            <a:off x="4392116" y="314791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apa"/>
          <p:cNvSpPr/>
          <p:nvPr/>
        </p:nvSpPr>
        <p:spPr>
          <a:xfrm>
            <a:off x="6419532" y="314789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apa"/>
          <p:cNvSpPr/>
          <p:nvPr/>
        </p:nvSpPr>
        <p:spPr>
          <a:xfrm>
            <a:off x="8274566" y="314789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apa"/>
          <p:cNvSpPr/>
          <p:nvPr/>
        </p:nvSpPr>
        <p:spPr>
          <a:xfrm>
            <a:off x="10283245" y="314789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57" y="385821"/>
            <a:ext cx="843914" cy="633945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4699" y="368270"/>
            <a:ext cx="700807" cy="683394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9623" y="332485"/>
            <a:ext cx="727839" cy="597332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0360" y="332485"/>
            <a:ext cx="542296" cy="702011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19690" y="431470"/>
            <a:ext cx="607337" cy="515019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26710" y="385821"/>
            <a:ext cx="715580" cy="604538"/>
          </a:xfrm>
          <a:prstGeom prst="rect">
            <a:avLst/>
          </a:prstGeom>
        </p:spPr>
      </p:pic>
      <p:sp>
        <p:nvSpPr>
          <p:cNvPr id="22" name="tapa"/>
          <p:cNvSpPr/>
          <p:nvPr/>
        </p:nvSpPr>
        <p:spPr>
          <a:xfrm>
            <a:off x="374753" y="2398425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apa"/>
          <p:cNvSpPr/>
          <p:nvPr/>
        </p:nvSpPr>
        <p:spPr>
          <a:xfrm>
            <a:off x="4420024" y="2398421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apa"/>
          <p:cNvSpPr/>
          <p:nvPr/>
        </p:nvSpPr>
        <p:spPr>
          <a:xfrm>
            <a:off x="6384596" y="2438374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apa"/>
          <p:cNvSpPr/>
          <p:nvPr/>
        </p:nvSpPr>
        <p:spPr>
          <a:xfrm>
            <a:off x="8274566" y="2398421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apa"/>
          <p:cNvSpPr/>
          <p:nvPr/>
        </p:nvSpPr>
        <p:spPr>
          <a:xfrm>
            <a:off x="10283245" y="2398421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9751" y="2527144"/>
            <a:ext cx="597268" cy="491930"/>
          </a:xfrm>
          <a:prstGeom prst="rect">
            <a:avLst/>
          </a:prstGeom>
        </p:spPr>
      </p:pic>
      <p:sp>
        <p:nvSpPr>
          <p:cNvPr id="28" name="tapa"/>
          <p:cNvSpPr/>
          <p:nvPr/>
        </p:nvSpPr>
        <p:spPr>
          <a:xfrm>
            <a:off x="2419206" y="2418948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78003" y="2450856"/>
            <a:ext cx="594156" cy="599496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59623" y="2451453"/>
            <a:ext cx="658894" cy="478813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67731" y="2508586"/>
            <a:ext cx="685794" cy="624280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74565" y="2421922"/>
            <a:ext cx="546223" cy="499791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55583" y="2438374"/>
            <a:ext cx="613996" cy="382352"/>
          </a:xfrm>
          <a:prstGeom prst="rect">
            <a:avLst/>
          </a:prstGeom>
        </p:spPr>
      </p:pic>
      <p:sp>
        <p:nvSpPr>
          <p:cNvPr id="24" name="tapa"/>
          <p:cNvSpPr/>
          <p:nvPr/>
        </p:nvSpPr>
        <p:spPr>
          <a:xfrm>
            <a:off x="374753" y="4482057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apa"/>
          <p:cNvSpPr/>
          <p:nvPr/>
        </p:nvSpPr>
        <p:spPr>
          <a:xfrm>
            <a:off x="2383083" y="4500721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apa"/>
          <p:cNvSpPr/>
          <p:nvPr/>
        </p:nvSpPr>
        <p:spPr>
          <a:xfrm>
            <a:off x="4391940" y="4456939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apa"/>
          <p:cNvSpPr/>
          <p:nvPr/>
        </p:nvSpPr>
        <p:spPr>
          <a:xfrm>
            <a:off x="6400796" y="4482055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apa"/>
          <p:cNvSpPr/>
          <p:nvPr/>
        </p:nvSpPr>
        <p:spPr>
          <a:xfrm>
            <a:off x="8274566" y="4482053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apa"/>
          <p:cNvSpPr/>
          <p:nvPr/>
        </p:nvSpPr>
        <p:spPr>
          <a:xfrm>
            <a:off x="10283245" y="4482053"/>
            <a:ext cx="1693889" cy="1888761"/>
          </a:xfrm>
          <a:prstGeom prst="roundRect">
            <a:avLst/>
          </a:prstGeom>
          <a:pattFill prst="lgGri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Imagen 8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4157" y="4416503"/>
            <a:ext cx="707266" cy="605277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24471" y="4598002"/>
            <a:ext cx="659678" cy="534493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11229" y="4472408"/>
            <a:ext cx="600075" cy="43815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02142" y="4522249"/>
            <a:ext cx="547538" cy="442487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90633" y="4465375"/>
            <a:ext cx="612447" cy="471896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2920" y="4522249"/>
            <a:ext cx="451806" cy="4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6" grpId="0" animBg="1"/>
      <p:bldP spid="26" grpId="1" animBg="1"/>
      <p:bldP spid="32" grpId="0" animBg="1"/>
      <p:bldP spid="32" grpId="1" animBg="1"/>
      <p:bldP spid="38" grpId="0" animBg="1"/>
      <p:bldP spid="38" grpId="1" animBg="1"/>
      <p:bldP spid="44" grpId="0" animBg="1"/>
      <p:bldP spid="44" grpId="1" animBg="1"/>
      <p:bldP spid="50" grpId="0" animBg="1"/>
      <p:bldP spid="50" grpId="1" animBg="1"/>
      <p:bldP spid="22" grpId="0" animBg="1"/>
      <p:bldP spid="22" grpId="1" animBg="1"/>
      <p:bldP spid="34" grpId="0" animBg="1"/>
      <p:bldP spid="34" grpId="1" animBg="1"/>
      <p:bldP spid="40" grpId="0" animBg="1"/>
      <p:bldP spid="40" grpId="1" animBg="1"/>
      <p:bldP spid="46" grpId="0" animBg="1"/>
      <p:bldP spid="46" grpId="1" animBg="1"/>
      <p:bldP spid="52" grpId="0" animBg="1"/>
      <p:bldP spid="52" grpId="1" animBg="1"/>
      <p:bldP spid="28" grpId="0" animBg="1"/>
      <p:bldP spid="28" grpId="1" animBg="1"/>
      <p:bldP spid="24" grpId="0" animBg="1"/>
      <p:bldP spid="24" grpId="1" animBg="1"/>
      <p:bldP spid="30" grpId="0" animBg="1"/>
      <p:bldP spid="30" grpId="1" animBg="1"/>
      <p:bldP spid="36" grpId="0" animBg="1"/>
      <p:bldP spid="36" grpId="1" animBg="1"/>
      <p:bldP spid="42" grpId="0" animBg="1"/>
      <p:bldP spid="42" grpId="1" animBg="1"/>
      <p:bldP spid="48" grpId="0" animBg="1"/>
      <p:bldP spid="48" grpId="1" animBg="1"/>
      <p:bldP spid="54" grpId="0" animBg="1"/>
      <p:bldP spid="5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8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56" y="1755622"/>
            <a:ext cx="1783113" cy="1690708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106" y="1792773"/>
            <a:ext cx="1649585" cy="16419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686" y="1779993"/>
            <a:ext cx="1805237" cy="16419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1042054" y="3578393"/>
            <a:ext cx="2215660" cy="716069"/>
          </a:xfrm>
          <a:prstGeom prst="rect">
            <a:avLst/>
          </a:prstGeom>
          <a:solidFill>
            <a:srgbClr val="F83E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</a:t>
            </a:r>
            <a:r>
              <a:rPr lang="es-CO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ojos</a:t>
            </a:r>
            <a:endParaRPr lang="es-CO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37492" y="4463161"/>
            <a:ext cx="218509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latin typeface="Comic Sans MS" panose="030F0702030302020204" pitchFamily="66" charset="0"/>
              </a:rPr>
              <a:t>2.Omar</a:t>
            </a:r>
            <a:endParaRPr lang="es-CO" sz="4000" b="1" dirty="0">
              <a:latin typeface="Comic Sans MS" panose="030F0702030302020204" pitchFamily="66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690546" y="3536100"/>
            <a:ext cx="2289126" cy="7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</a:t>
            </a:r>
            <a:r>
              <a:rPr lang="es-CO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oreja</a:t>
            </a:r>
            <a:endParaRPr lang="es-CO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690546" y="4478964"/>
            <a:ext cx="2294792" cy="769441"/>
          </a:xfrm>
          <a:prstGeom prst="rect">
            <a:avLst/>
          </a:prstGeom>
          <a:solidFill>
            <a:srgbClr val="FA9EAD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Comic Sans MS" panose="030F0702030302020204" pitchFamily="66" charset="0"/>
              </a:rPr>
              <a:t>2</a:t>
            </a:r>
            <a:r>
              <a:rPr lang="es-CO" sz="4400" b="1" dirty="0" smtClean="0">
                <a:latin typeface="Comic Sans MS" panose="030F0702030302020204" pitchFamily="66" charset="0"/>
              </a:rPr>
              <a:t>.oveja</a:t>
            </a:r>
            <a:endParaRPr lang="es-CO" sz="4400" b="1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690546" y="5397084"/>
            <a:ext cx="2293858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latin typeface="Comic Sans MS" panose="030F0702030302020204" pitchFamily="66" charset="0"/>
              </a:rPr>
              <a:t>3. </a:t>
            </a:r>
            <a:r>
              <a:rPr lang="es-CO" sz="4400" b="1" dirty="0" smtClean="0">
                <a:latin typeface="Comic Sans MS" panose="030F0702030302020204" pitchFamily="66" charset="0"/>
              </a:rPr>
              <a:t>ocho</a:t>
            </a:r>
            <a:endParaRPr lang="es-CO" sz="4400" b="1" dirty="0">
              <a:latin typeface="Comic Sans MS" panose="030F0702030302020204" pitchFamily="66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435632" y="3539384"/>
            <a:ext cx="2314268" cy="769441"/>
          </a:xfrm>
          <a:prstGeom prst="rect">
            <a:avLst/>
          </a:prstGeom>
          <a:solidFill>
            <a:srgbClr val="FA9EAD"/>
          </a:solidFill>
        </p:spPr>
        <p:txBody>
          <a:bodyPr wrap="square" rtlCol="0">
            <a:spAutoFit/>
          </a:bodyPr>
          <a:lstStyle/>
          <a:p>
            <a:r>
              <a:rPr lang="es-CO" sz="4400" b="1" dirty="0" smtClean="0">
                <a:latin typeface="Comic Sans MS" panose="030F0702030302020204" pitchFamily="66" charset="0"/>
              </a:rPr>
              <a:t>1.oveja</a:t>
            </a:r>
            <a:endParaRPr lang="es-CO" sz="4400" b="1" dirty="0">
              <a:latin typeface="Comic Sans MS" panose="030F0702030302020204" pitchFamily="66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392801" y="4518117"/>
            <a:ext cx="2399931" cy="730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2.oreja</a:t>
            </a:r>
            <a:endParaRPr lang="es-CO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407127" y="5397084"/>
            <a:ext cx="2442394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latin typeface="Comic Sans MS" panose="030F0702030302020204" pitchFamily="66" charset="0"/>
              </a:rPr>
              <a:t>3</a:t>
            </a:r>
            <a:r>
              <a:rPr lang="es-CO" sz="4400" b="1" dirty="0" smtClean="0">
                <a:latin typeface="Comic Sans MS" panose="030F0702030302020204" pitchFamily="66" charset="0"/>
              </a:rPr>
              <a:t>.</a:t>
            </a:r>
            <a:r>
              <a:rPr lang="es-CO" sz="4800" b="1" dirty="0" smtClean="0">
                <a:latin typeface="Comic Sans MS" panose="030F0702030302020204" pitchFamily="66" charset="0"/>
              </a:rPr>
              <a:t>oso</a:t>
            </a:r>
            <a:endParaRPr lang="es-CO" sz="4800" b="1" dirty="0">
              <a:latin typeface="Comic Sans MS" panose="030F0702030302020204" pitchFamily="66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370013" y="3592446"/>
            <a:ext cx="2453525" cy="660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1.ovni</a:t>
            </a:r>
            <a:endParaRPr lang="es-CO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464212" y="4518117"/>
            <a:ext cx="2476914" cy="76944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latin typeface="Comic Sans MS" panose="030F0702030302020204" pitchFamily="66" charset="0"/>
              </a:rPr>
              <a:t>2.</a:t>
            </a:r>
            <a:r>
              <a:rPr lang="es-CO" sz="4400" b="1" dirty="0" smtClean="0">
                <a:latin typeface="Comic Sans MS" panose="030F0702030302020204" pitchFamily="66" charset="0"/>
              </a:rPr>
              <a:t>oso</a:t>
            </a:r>
            <a:endParaRPr lang="es-CO" sz="4400" b="1" dirty="0">
              <a:latin typeface="Comic Sans MS" panose="030F0702030302020204" pitchFamily="66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37493" y="5303110"/>
            <a:ext cx="2185096" cy="660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3.ovni</a:t>
            </a:r>
            <a:endParaRPr lang="es-CO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464212" y="5442225"/>
            <a:ext cx="2428792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latin typeface="Comic Sans MS" panose="030F0702030302020204" pitchFamily="66" charset="0"/>
              </a:rPr>
              <a:t>3. </a:t>
            </a:r>
            <a:r>
              <a:rPr lang="es-CO" sz="4400" b="1" dirty="0" smtClean="0">
                <a:latin typeface="Comic Sans MS" panose="030F0702030302020204" pitchFamily="66" charset="0"/>
              </a:rPr>
              <a:t>och</a:t>
            </a:r>
            <a:r>
              <a:rPr lang="es-CO" sz="4000" b="1" dirty="0" smtClean="0">
                <a:latin typeface="Comic Sans MS" panose="030F0702030302020204" pitchFamily="66" charset="0"/>
              </a:rPr>
              <a:t>o</a:t>
            </a:r>
            <a:endParaRPr lang="es-CO" sz="4000" b="1" dirty="0">
              <a:latin typeface="Comic Sans MS" panose="030F0702030302020204" pitchFamily="66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118" y="1805266"/>
            <a:ext cx="1939982" cy="159142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2" name="CuadroTexto 21"/>
          <p:cNvSpPr txBox="1"/>
          <p:nvPr/>
        </p:nvSpPr>
        <p:spPr>
          <a:xfrm>
            <a:off x="1581492" y="603026"/>
            <a:ext cx="976938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    </a:t>
            </a:r>
            <a:r>
              <a:rPr lang="es-CO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IDENTIFICA  EL NOMBRE    CORRECTO   DE CADA  DIBUJO</a:t>
            </a:r>
            <a:endParaRPr lang="es-CO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37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50886"/>
              </p:ext>
            </p:extLst>
          </p:nvPr>
        </p:nvGraphicFramePr>
        <p:xfrm>
          <a:off x="4546602" y="123097"/>
          <a:ext cx="7340598" cy="660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5622">
                  <a:extLst>
                    <a:ext uri="{9D8B030D-6E8A-4147-A177-3AD203B41FA5}">
                      <a16:colId xmlns:a16="http://schemas.microsoft.com/office/drawing/2014/main" val="1380047954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960327773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3395360005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440132644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3245260186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1972570249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3105915243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52398795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2059261586"/>
                    </a:ext>
                  </a:extLst>
                </a:gridCol>
              </a:tblGrid>
              <a:tr h="65630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CO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CO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114514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   </a:t>
                      </a:r>
                      <a:r>
                        <a:rPr lang="es-CO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CO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314089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6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CO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34687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aseline="0" dirty="0" smtClean="0"/>
                        <a:t>   </a:t>
                      </a:r>
                      <a:r>
                        <a:rPr lang="es-CO" sz="2800" b="1" baseline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CO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523148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466838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es-CO" sz="3200" b="1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CO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51627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CO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00846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r>
                        <a:rPr lang="es-CO" sz="2800" b="1" dirty="0" smtClean="0">
                          <a:solidFill>
                            <a:schemeClr val="bg1"/>
                          </a:solidFill>
                        </a:rPr>
                        <a:t>     4</a:t>
                      </a:r>
                      <a:endParaRPr lang="es-CO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837771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479199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830816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253085"/>
                  </a:ext>
                </a:extLst>
              </a:tr>
            </a:tbl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11130849" y="803762"/>
            <a:ext cx="662354" cy="5597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0270576" y="803762"/>
            <a:ext cx="762000" cy="559778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j</a:t>
            </a:r>
            <a:endParaRPr lang="es-CO" sz="54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9515598" y="817684"/>
            <a:ext cx="662354" cy="53193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o</a:t>
            </a:r>
            <a:endParaRPr lang="es-CO" sz="54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9569379" y="2005510"/>
            <a:ext cx="662354" cy="6154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o</a:t>
            </a:r>
            <a:endParaRPr lang="es-CO" sz="5400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7869636" y="2014302"/>
            <a:ext cx="662354" cy="5978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c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7056804" y="2004085"/>
            <a:ext cx="662354" cy="5978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o</a:t>
            </a:r>
            <a:endParaRPr lang="es-CO" sz="54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8704478" y="2005510"/>
            <a:ext cx="662354" cy="6154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h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5450693" y="4414072"/>
            <a:ext cx="588600" cy="5290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O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6282600" y="4414072"/>
            <a:ext cx="662354" cy="5290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m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7050175" y="4414072"/>
            <a:ext cx="662354" cy="5876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>
                <a:latin typeface="Comic Sans MS" panose="030F0702030302020204" pitchFamily="66" charset="0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7891586" y="4414072"/>
            <a:ext cx="662354" cy="5011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r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5410229" y="4966041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v</a:t>
            </a:r>
            <a:endParaRPr lang="es-CO" sz="54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5410229" y="5548780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n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7056804" y="2658712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r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5392867" y="6140848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i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9538779" y="3232711"/>
            <a:ext cx="662354" cy="4674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o</a:t>
            </a:r>
            <a:endParaRPr lang="es-CO" sz="5400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10304098" y="3232711"/>
            <a:ext cx="662354" cy="4674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ll</a:t>
            </a:r>
            <a:endParaRPr lang="es-CO" sz="5400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11095649" y="3252497"/>
            <a:ext cx="662354" cy="50849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>
                <a:latin typeface="Comic Sans MS" panose="030F0702030302020204" pitchFamily="66" charset="0"/>
              </a:rPr>
              <a:t>a</a:t>
            </a:r>
            <a:endParaRPr lang="es-CO" sz="5400" dirty="0">
              <a:latin typeface="Comic Sans MS" panose="030F0702030302020204" pitchFamily="66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11147917" y="2053907"/>
            <a:ext cx="662354" cy="49823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e</a:t>
            </a:r>
            <a:endParaRPr lang="es-CO" sz="5400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9509949" y="1349619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s</a:t>
            </a:r>
            <a:endParaRPr lang="es-CO" sz="5400" dirty="0"/>
          </a:p>
        </p:txBody>
      </p:sp>
      <p:sp>
        <p:nvSpPr>
          <p:cNvPr id="35" name="Rectángulo redondeado 34"/>
          <p:cNvSpPr/>
          <p:nvPr/>
        </p:nvSpPr>
        <p:spPr>
          <a:xfrm>
            <a:off x="7056804" y="3836720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7060455" y="3255338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e</a:t>
            </a:r>
            <a:endParaRPr lang="es-CO" sz="5400" dirty="0"/>
          </a:p>
        </p:txBody>
      </p:sp>
      <p:sp>
        <p:nvSpPr>
          <p:cNvPr id="37" name="Rectángulo redondeado 36"/>
          <p:cNvSpPr/>
          <p:nvPr/>
        </p:nvSpPr>
        <p:spPr>
          <a:xfrm>
            <a:off x="11130849" y="1374528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v</a:t>
            </a:r>
            <a:endParaRPr lang="es-CO" sz="5400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11147917" y="2612180"/>
            <a:ext cx="662354" cy="5597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39694" y="140110"/>
            <a:ext cx="3604846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CRUCIGRAMA  DE LA O</a:t>
            </a:r>
            <a:endParaRPr lang="es-CO" sz="2800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200679" y="1678563"/>
            <a:ext cx="150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1.ojo</a:t>
            </a:r>
            <a:endParaRPr lang="es-CO" sz="3200" b="1" dirty="0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0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8688" y="1117974"/>
            <a:ext cx="963284" cy="600207"/>
          </a:xfrm>
          <a:prstGeom prst="rect">
            <a:avLst/>
          </a:prstGeom>
          <a:ln w="6350">
            <a:noFill/>
          </a:ln>
        </p:spPr>
      </p:pic>
      <p:sp>
        <p:nvSpPr>
          <p:cNvPr id="43" name="CuadroTexto 42"/>
          <p:cNvSpPr txBox="1"/>
          <p:nvPr/>
        </p:nvSpPr>
        <p:spPr>
          <a:xfrm>
            <a:off x="1759785" y="1643477"/>
            <a:ext cx="172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2. ocho</a:t>
            </a:r>
            <a:endParaRPr lang="es-CO" sz="3200" b="1" dirty="0"/>
          </a:p>
        </p:txBody>
      </p:sp>
      <p:sp>
        <p:nvSpPr>
          <p:cNvPr id="45" name="CuadroTexto 44"/>
          <p:cNvSpPr txBox="1"/>
          <p:nvPr/>
        </p:nvSpPr>
        <p:spPr>
          <a:xfrm>
            <a:off x="111783" y="2956223"/>
            <a:ext cx="166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3. oll</a:t>
            </a:r>
            <a:r>
              <a:rPr lang="es-CO" sz="3200" b="1" dirty="0" smtClean="0">
                <a:latin typeface="Comic Sans MS" panose="030F0702030302020204" pitchFamily="66" charset="0"/>
              </a:rPr>
              <a:t>a</a:t>
            </a:r>
            <a:endParaRPr lang="es-CO" sz="3200" b="1" dirty="0">
              <a:latin typeface="Comic Sans MS" panose="030F0702030302020204" pitchFamily="66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27" r="100000">
                        <a14:backgroundMark x1="75862" y1="68775" x2="75862" y2="68775"/>
                        <a14:backgroundMark x1="86520" y1="63241" x2="86520" y2="63241"/>
                        <a14:backgroundMark x1="93103" y1="72727" x2="93103" y2="72727"/>
                        <a14:backgroundMark x1="93103" y1="78261" x2="93103" y2="78261"/>
                        <a14:backgroundMark x1="83386" y1="78261" x2="83386" y2="78261"/>
                        <a14:backgroundMark x1="73668" y1="78261" x2="73668" y2="78261"/>
                        <a14:backgroundMark x1="90909" y1="30830" x2="90909" y2="30830"/>
                        <a14:backgroundMark x1="94984" y1="14625" x2="94984" y2="14625"/>
                        <a14:backgroundMark x1="93103" y1="7905" x2="93103" y2="7905"/>
                        <a14:backgroundMark x1="10345" y1="5138" x2="10345" y2="5138"/>
                        <a14:backgroundMark x1="4702" y1="11858" x2="4702" y2="11858"/>
                        <a14:backgroundMark x1="4702" y1="13043" x2="4702" y2="22530"/>
                        <a14:backgroundMark x1="11285" y1="63241" x2="11285" y2="63241"/>
                        <a14:backgroundMark x1="8150" y1="66008" x2="8150" y2="66008"/>
                        <a14:backgroundMark x1="6897" y1="72727" x2="6897" y2="72727"/>
                        <a14:backgroundMark x1="3762" y1="78261" x2="3762" y2="79447"/>
                        <a14:backgroundMark x1="17868" y1="72727" x2="17868" y2="72727"/>
                        <a14:backgroundMark x1="17868" y1="3557" x2="17868" y2="3557"/>
                        <a14:backgroundMark x1="24138" y1="3557" x2="24138" y2="3557"/>
                        <a14:backgroundMark x1="4702" y1="29644" x2="4702" y2="29644"/>
                        <a14:backgroundMark x1="12226" y1="13043" x2="12226" y2="13043"/>
                        <a14:backgroundMark x1="86520" y1="3557" x2="86520" y2="3557"/>
                        <a14:backgroundMark x1="93103" y1="40316" x2="93103" y2="40316"/>
                        <a14:backgroundMark x1="93103" y1="24111" x2="93103" y2="24111"/>
                        <a14:backgroundMark x1="94044" y1="60474" x2="94044" y2="60474"/>
                        <a14:backgroundMark x1="94044" y1="52569" x2="94044" y2="52569"/>
                        <a14:backgroundMark x1="97179" y1="78261" x2="97179" y2="78261"/>
                        <a14:backgroundMark x1="97179" y1="84980" x2="97179" y2="84980"/>
                        <a14:backgroundMark x1="94044" y1="84980" x2="94044" y2="84980"/>
                        <a14:backgroundMark x1="27273" y1="78261" x2="27273" y2="78261"/>
                        <a14:backgroundMark x1="16614" y1="78261" x2="16614" y2="78261"/>
                        <a14:backgroundMark x1="13480" y1="78261" x2="13480" y2="78261"/>
                        <a14:backgroundMark x1="6897" y1="79447" x2="6897" y2="79447"/>
                        <a14:backgroundMark x1="6897" y1="79447" x2="6897" y2="79447"/>
                        <a14:backgroundMark x1="6897" y1="55336" x2="6897" y2="55336"/>
                        <a14:backgroundMark x1="86520" y1="67984" x2="86520" y2="67984"/>
                        <a14:backgroundMark x1="89342" y1="66008" x2="89342" y2="66008"/>
                        <a14:backgroundMark x1="93417" y1="65217" x2="93417" y2="65217"/>
                        <a14:backgroundMark x1="95298" y1="43874" x2="95298" y2="43874"/>
                        <a14:backgroundMark x1="95298" y1="31225" x2="95298" y2="31225"/>
                        <a14:backgroundMark x1="95298" y1="22530" x2="95298" y2="22530"/>
                        <a14:backgroundMark x1="85580" y1="3162" x2="85580" y2="3162"/>
                        <a14:backgroundMark x1="9091" y1="87352" x2="9091" y2="87352"/>
                        <a14:backgroundMark x1="4389" y1="87352" x2="4389" y2="87352"/>
                        <a14:backgroundMark x1="7210" y1="81423" x2="7210" y2="81423"/>
                        <a14:backgroundMark x1="3448" y1="59289" x2="3448" y2="59289"/>
                        <a14:backgroundMark x1="3448" y1="37945" x2="3448" y2="37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9543" y="2253063"/>
            <a:ext cx="851388" cy="841282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1720939" y="2953105"/>
            <a:ext cx="189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Comic Sans MS" panose="030F0702030302020204" pitchFamily="66" charset="0"/>
              </a:rPr>
              <a:t>4. </a:t>
            </a:r>
            <a:r>
              <a:rPr lang="es-CO" sz="3200" b="1" dirty="0" smtClean="0">
                <a:latin typeface="Comic Sans MS" panose="030F0702030302020204" pitchFamily="66" charset="0"/>
              </a:rPr>
              <a:t>Omar</a:t>
            </a:r>
            <a:endParaRPr lang="es-CO" sz="3200" b="1" dirty="0">
              <a:latin typeface="Comic Sans MS" panose="030F0702030302020204" pitchFamily="66" charset="0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8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656" y="3578988"/>
            <a:ext cx="773327" cy="819345"/>
          </a:xfrm>
          <a:prstGeom prst="rect">
            <a:avLst/>
          </a:prstGeom>
          <a:ln w="6350">
            <a:noFill/>
          </a:ln>
        </p:spPr>
      </p:pic>
      <p:sp>
        <p:nvSpPr>
          <p:cNvPr id="50" name="CuadroTexto 49"/>
          <p:cNvSpPr txBox="1"/>
          <p:nvPr/>
        </p:nvSpPr>
        <p:spPr>
          <a:xfrm>
            <a:off x="81969" y="4219014"/>
            <a:ext cx="1428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5. </a:t>
            </a:r>
            <a:r>
              <a:rPr lang="es-CO" sz="3200" b="1" dirty="0" smtClean="0"/>
              <a:t>ovni</a:t>
            </a:r>
            <a:endParaRPr lang="es-CO" sz="3200" b="1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754" y="3628405"/>
            <a:ext cx="840352" cy="836470"/>
          </a:xfrm>
          <a:prstGeom prst="rect">
            <a:avLst/>
          </a:prstGeom>
          <a:ln w="6350">
            <a:noFill/>
          </a:ln>
        </p:spPr>
      </p:pic>
      <p:sp>
        <p:nvSpPr>
          <p:cNvPr id="52" name="CuadroTexto 51"/>
          <p:cNvSpPr txBox="1"/>
          <p:nvPr/>
        </p:nvSpPr>
        <p:spPr>
          <a:xfrm>
            <a:off x="1750679" y="4194851"/>
            <a:ext cx="1677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6. orej</a:t>
            </a:r>
            <a:r>
              <a:rPr lang="es-CO" sz="3200" b="1" dirty="0" smtClean="0">
                <a:latin typeface="Comic Sans MS" panose="030F0702030302020204" pitchFamily="66" charset="0"/>
              </a:rPr>
              <a:t>a</a:t>
            </a:r>
            <a:endParaRPr lang="es-CO" sz="3200" b="1" dirty="0"/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10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823" y="4982358"/>
            <a:ext cx="895402" cy="8053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0014" y="4993554"/>
            <a:ext cx="881958" cy="7353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5" name="CuadroTexto 54"/>
          <p:cNvSpPr txBox="1"/>
          <p:nvPr/>
        </p:nvSpPr>
        <p:spPr>
          <a:xfrm>
            <a:off x="36816" y="5879238"/>
            <a:ext cx="1355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7. oso</a:t>
            </a:r>
            <a:endParaRPr lang="es-CO" sz="3200" b="1" dirty="0"/>
          </a:p>
        </p:txBody>
      </p:sp>
      <p:sp>
        <p:nvSpPr>
          <p:cNvPr id="56" name="CuadroTexto 55"/>
          <p:cNvSpPr txBox="1"/>
          <p:nvPr/>
        </p:nvSpPr>
        <p:spPr>
          <a:xfrm>
            <a:off x="1370668" y="5879238"/>
            <a:ext cx="190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 smtClean="0">
                <a:latin typeface="Comic Sans MS" panose="030F0702030302020204" pitchFamily="66" charset="0"/>
              </a:rPr>
              <a:t>8. oveja</a:t>
            </a:r>
            <a:endParaRPr lang="es-CO" sz="2800" b="1" dirty="0">
              <a:latin typeface="Comic Sans MS" panose="030F0702030302020204" pitchFamily="66" charset="0"/>
            </a:endParaRPr>
          </a:p>
        </p:txBody>
      </p:sp>
      <p:sp>
        <p:nvSpPr>
          <p:cNvPr id="57" name="Flecha derecha 56"/>
          <p:cNvSpPr/>
          <p:nvPr/>
        </p:nvSpPr>
        <p:spPr>
          <a:xfrm>
            <a:off x="819509" y="788285"/>
            <a:ext cx="1652951" cy="174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Flecha abajo 57"/>
          <p:cNvSpPr/>
          <p:nvPr/>
        </p:nvSpPr>
        <p:spPr>
          <a:xfrm>
            <a:off x="3550374" y="4466396"/>
            <a:ext cx="228653" cy="2044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303" y="2238477"/>
            <a:ext cx="921498" cy="66249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798" y="1103036"/>
            <a:ext cx="1143617" cy="6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/>
      <p:bldP spid="43" grpId="0"/>
      <p:bldP spid="45" grpId="0"/>
      <p:bldP spid="47" grpId="0"/>
      <p:bldP spid="50" grpId="0"/>
      <p:bldP spid="52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5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57296"/>
              </p:ext>
            </p:extLst>
          </p:nvPr>
        </p:nvGraphicFramePr>
        <p:xfrm>
          <a:off x="2637696" y="386862"/>
          <a:ext cx="6611811" cy="5819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577">
                  <a:extLst>
                    <a:ext uri="{9D8B030D-6E8A-4147-A177-3AD203B41FA5}">
                      <a16:colId xmlns:a16="http://schemas.microsoft.com/office/drawing/2014/main" val="174142924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2629358011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2420393183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2574817838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1913562740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3270847238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3989777801"/>
                    </a:ext>
                  </a:extLst>
                </a:gridCol>
                <a:gridCol w="669248">
                  <a:extLst>
                    <a:ext uri="{9D8B030D-6E8A-4147-A177-3AD203B41FA5}">
                      <a16:colId xmlns:a16="http://schemas.microsoft.com/office/drawing/2014/main" val="606050934"/>
                    </a:ext>
                  </a:extLst>
                </a:gridCol>
                <a:gridCol w="656414">
                  <a:extLst>
                    <a:ext uri="{9D8B030D-6E8A-4147-A177-3AD203B41FA5}">
                      <a16:colId xmlns:a16="http://schemas.microsoft.com/office/drawing/2014/main" val="3588945833"/>
                    </a:ext>
                  </a:extLst>
                </a:gridCol>
                <a:gridCol w="682084">
                  <a:extLst>
                    <a:ext uri="{9D8B030D-6E8A-4147-A177-3AD203B41FA5}">
                      <a16:colId xmlns:a16="http://schemas.microsoft.com/office/drawing/2014/main" val="1882762552"/>
                    </a:ext>
                  </a:extLst>
                </a:gridCol>
              </a:tblGrid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w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q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v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n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j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g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h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b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55182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t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g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j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d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k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31350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m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s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u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ñ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y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866350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u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t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c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h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l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824425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y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x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t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l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l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43690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s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v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j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d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582162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x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y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q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k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j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w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j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w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q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222761"/>
                  </a:ext>
                </a:extLst>
              </a:tr>
              <a:tr h="727417"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j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x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b="1" dirty="0" smtClean="0"/>
                        <a:t>u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56128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370" y="3366174"/>
            <a:ext cx="1139515" cy="14536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8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902" y="1570414"/>
            <a:ext cx="865100" cy="916579"/>
          </a:xfrm>
          <a:prstGeom prst="rect">
            <a:avLst/>
          </a:prstGeom>
          <a:ln w="6350">
            <a:noFill/>
          </a:ln>
        </p:spPr>
      </p:pic>
      <p:sp>
        <p:nvSpPr>
          <p:cNvPr id="7" name="Rectángulo redondeado 6"/>
          <p:cNvSpPr/>
          <p:nvPr/>
        </p:nvSpPr>
        <p:spPr>
          <a:xfrm>
            <a:off x="8521329" y="2647574"/>
            <a:ext cx="633046" cy="580292"/>
          </a:xfrm>
          <a:prstGeom prst="roundRect">
            <a:avLst/>
          </a:prstGeom>
          <a:solidFill>
            <a:srgbClr val="43E5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660023" y="3337965"/>
            <a:ext cx="633046" cy="5802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r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269527" y="1922586"/>
            <a:ext cx="633046" cy="58029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525110" y="1925516"/>
            <a:ext cx="633046" cy="58029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928595" y="1925516"/>
            <a:ext cx="633046" cy="58029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>
                <a:solidFill>
                  <a:schemeClr val="tx1"/>
                </a:solidFill>
              </a:rPr>
              <a:t>o</a:t>
            </a:r>
            <a:endParaRPr lang="es-CO" sz="4800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911575" y="446313"/>
            <a:ext cx="63304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i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5251942" y="436686"/>
            <a:ext cx="633046" cy="58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n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4583723" y="439616"/>
            <a:ext cx="633046" cy="58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v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3903785" y="439616"/>
            <a:ext cx="633046" cy="58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o</a:t>
            </a:r>
            <a:endParaRPr lang="es-CO" sz="48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5257806" y="5498854"/>
            <a:ext cx="633046" cy="580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3892064" y="4092986"/>
            <a:ext cx="633046" cy="580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o</a:t>
            </a:r>
            <a:endParaRPr lang="es-CO" sz="4800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5945855" y="2658208"/>
            <a:ext cx="633046" cy="5802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c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5269527" y="2658208"/>
            <a:ext cx="633046" cy="5802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o</a:t>
            </a:r>
            <a:endParaRPr lang="es-CO" sz="48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7211951" y="2672862"/>
            <a:ext cx="633046" cy="5802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o</a:t>
            </a:r>
            <a:endParaRPr lang="es-CO" sz="4800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6602351" y="2658208"/>
            <a:ext cx="633046" cy="5802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h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8604738" y="3411416"/>
            <a:ext cx="633046" cy="5802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a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7946909" y="3426069"/>
            <a:ext cx="633046" cy="5802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l</a:t>
            </a:r>
            <a:endParaRPr lang="es-CO" sz="4800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7211951" y="3405554"/>
            <a:ext cx="633046" cy="5802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l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6602351" y="3405554"/>
            <a:ext cx="633046" cy="5802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o</a:t>
            </a:r>
            <a:endParaRPr lang="es-CO" sz="4800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4583723" y="4092986"/>
            <a:ext cx="633046" cy="580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v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5914296" y="4092986"/>
            <a:ext cx="633046" cy="580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j</a:t>
            </a:r>
            <a:endParaRPr lang="es-CO" sz="4800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5269527" y="4074876"/>
            <a:ext cx="633046" cy="580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e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6584767" y="4092986"/>
            <a:ext cx="633046" cy="580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a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4583723" y="5495923"/>
            <a:ext cx="633046" cy="580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>
                <a:solidFill>
                  <a:schemeClr val="tx1"/>
                </a:solidFill>
              </a:rPr>
              <a:t>j</a:t>
            </a:r>
            <a:endParaRPr lang="es-CO" sz="4800" dirty="0">
              <a:solidFill>
                <a:schemeClr val="tx1"/>
              </a:solidFill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3904925" y="5486036"/>
            <a:ext cx="633046" cy="580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3259018" y="5486036"/>
            <a:ext cx="633046" cy="580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2637696" y="5486036"/>
            <a:ext cx="633046" cy="580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2660019" y="2655278"/>
            <a:ext cx="633046" cy="5802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a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2611109" y="1922586"/>
            <a:ext cx="633046" cy="5802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m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2625972" y="1274134"/>
            <a:ext cx="633046" cy="58029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o</a:t>
            </a:r>
            <a:endParaRPr lang="es-CO" sz="4800" dirty="0"/>
          </a:p>
        </p:txBody>
      </p:sp>
      <p:sp>
        <p:nvSpPr>
          <p:cNvPr id="37" name="Rectángulo redondeado 36"/>
          <p:cNvSpPr/>
          <p:nvPr/>
        </p:nvSpPr>
        <p:spPr>
          <a:xfrm>
            <a:off x="8579955" y="1869080"/>
            <a:ext cx="633046" cy="580292"/>
          </a:xfrm>
          <a:prstGeom prst="roundRect">
            <a:avLst/>
          </a:prstGeom>
          <a:solidFill>
            <a:srgbClr val="43E5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>
                <a:solidFill>
                  <a:schemeClr val="tx1"/>
                </a:solidFill>
              </a:rPr>
              <a:t>o</a:t>
            </a:r>
            <a:endParaRPr lang="es-CO" sz="4800" dirty="0">
              <a:solidFill>
                <a:schemeClr val="tx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5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447" y="548472"/>
            <a:ext cx="895402" cy="8053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0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310" y="2502879"/>
            <a:ext cx="963284" cy="820766"/>
          </a:xfrm>
          <a:prstGeom prst="rect">
            <a:avLst/>
          </a:prstGeom>
          <a:ln w="6350">
            <a:noFill/>
          </a:ln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108" y="3549839"/>
            <a:ext cx="881958" cy="7353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108" y="4655168"/>
            <a:ext cx="921498" cy="66249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6639" y="5546476"/>
            <a:ext cx="840352" cy="836470"/>
          </a:xfrm>
          <a:prstGeom prst="rect">
            <a:avLst/>
          </a:prstGeom>
          <a:ln w="6350">
            <a:noFill/>
          </a:ln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627" r="100000">
                        <a14:backgroundMark x1="75862" y1="68775" x2="75862" y2="68775"/>
                        <a14:backgroundMark x1="86520" y1="63241" x2="86520" y2="63241"/>
                        <a14:backgroundMark x1="93103" y1="72727" x2="93103" y2="72727"/>
                        <a14:backgroundMark x1="93103" y1="78261" x2="93103" y2="78261"/>
                        <a14:backgroundMark x1="83386" y1="78261" x2="83386" y2="78261"/>
                        <a14:backgroundMark x1="73668" y1="78261" x2="73668" y2="78261"/>
                        <a14:backgroundMark x1="90909" y1="30830" x2="90909" y2="30830"/>
                        <a14:backgroundMark x1="94984" y1="14625" x2="94984" y2="14625"/>
                        <a14:backgroundMark x1="93103" y1="7905" x2="93103" y2="7905"/>
                        <a14:backgroundMark x1="10345" y1="5138" x2="10345" y2="5138"/>
                        <a14:backgroundMark x1="4702" y1="11858" x2="4702" y2="11858"/>
                        <a14:backgroundMark x1="4702" y1="13043" x2="4702" y2="22530"/>
                        <a14:backgroundMark x1="11285" y1="63241" x2="11285" y2="63241"/>
                        <a14:backgroundMark x1="8150" y1="66008" x2="8150" y2="66008"/>
                        <a14:backgroundMark x1="6897" y1="72727" x2="6897" y2="72727"/>
                        <a14:backgroundMark x1="3762" y1="78261" x2="3762" y2="79447"/>
                        <a14:backgroundMark x1="17868" y1="72727" x2="17868" y2="72727"/>
                        <a14:backgroundMark x1="17868" y1="3557" x2="17868" y2="3557"/>
                        <a14:backgroundMark x1="24138" y1="3557" x2="24138" y2="3557"/>
                        <a14:backgroundMark x1="4702" y1="29644" x2="4702" y2="29644"/>
                        <a14:backgroundMark x1="12226" y1="13043" x2="12226" y2="13043"/>
                        <a14:backgroundMark x1="86520" y1="3557" x2="86520" y2="3557"/>
                        <a14:backgroundMark x1="93103" y1="40316" x2="93103" y2="40316"/>
                        <a14:backgroundMark x1="93103" y1="24111" x2="93103" y2="24111"/>
                        <a14:backgroundMark x1="94044" y1="60474" x2="94044" y2="60474"/>
                        <a14:backgroundMark x1="94044" y1="52569" x2="94044" y2="52569"/>
                        <a14:backgroundMark x1="97179" y1="78261" x2="97179" y2="78261"/>
                        <a14:backgroundMark x1="97179" y1="84980" x2="97179" y2="84980"/>
                        <a14:backgroundMark x1="94044" y1="84980" x2="94044" y2="84980"/>
                        <a14:backgroundMark x1="27273" y1="78261" x2="27273" y2="78261"/>
                        <a14:backgroundMark x1="16614" y1="78261" x2="16614" y2="78261"/>
                        <a14:backgroundMark x1="13480" y1="78261" x2="13480" y2="78261"/>
                        <a14:backgroundMark x1="6897" y1="79447" x2="6897" y2="79447"/>
                        <a14:backgroundMark x1="6897" y1="79447" x2="6897" y2="79447"/>
                        <a14:backgroundMark x1="6897" y1="55336" x2="6897" y2="55336"/>
                        <a14:backgroundMark x1="86520" y1="67984" x2="86520" y2="67984"/>
                        <a14:backgroundMark x1="89342" y1="66008" x2="89342" y2="66008"/>
                        <a14:backgroundMark x1="93417" y1="65217" x2="93417" y2="65217"/>
                        <a14:backgroundMark x1="95298" y1="43874" x2="95298" y2="43874"/>
                        <a14:backgroundMark x1="95298" y1="31225" x2="95298" y2="31225"/>
                        <a14:backgroundMark x1="95298" y1="22530" x2="95298" y2="22530"/>
                        <a14:backgroundMark x1="85580" y1="3162" x2="85580" y2="3162"/>
                        <a14:backgroundMark x1="9091" y1="87352" x2="9091" y2="87352"/>
                        <a14:backgroundMark x1="4389" y1="87352" x2="4389" y2="87352"/>
                        <a14:backgroundMark x1="7210" y1="81423" x2="7210" y2="81423"/>
                        <a14:backgroundMark x1="3448" y1="59289" x2="3448" y2="59289"/>
                        <a14:backgroundMark x1="3448" y1="37945" x2="3448" y2="37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8262" y="970938"/>
            <a:ext cx="851388" cy="1149012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1313894" y="514485"/>
            <a:ext cx="93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/>
              <a:t>oso</a:t>
            </a:r>
            <a:endParaRPr lang="es-CO" sz="4000" b="1" dirty="0"/>
          </a:p>
        </p:txBody>
      </p:sp>
      <p:sp>
        <p:nvSpPr>
          <p:cNvPr id="46" name="CuadroTexto 45"/>
          <p:cNvSpPr txBox="1"/>
          <p:nvPr/>
        </p:nvSpPr>
        <p:spPr>
          <a:xfrm>
            <a:off x="1133772" y="1634476"/>
            <a:ext cx="125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ovni</a:t>
            </a:r>
            <a:endParaRPr lang="es-CO" sz="3600" b="1" dirty="0"/>
          </a:p>
        </p:txBody>
      </p:sp>
      <p:sp>
        <p:nvSpPr>
          <p:cNvPr id="47" name="CuadroTexto 46"/>
          <p:cNvSpPr txBox="1"/>
          <p:nvPr/>
        </p:nvSpPr>
        <p:spPr>
          <a:xfrm>
            <a:off x="1128872" y="2643091"/>
            <a:ext cx="114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ocho</a:t>
            </a:r>
            <a:endParaRPr lang="es-CO" sz="3200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1286683" y="3649129"/>
            <a:ext cx="115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oveja</a:t>
            </a:r>
            <a:endParaRPr lang="es-CO" sz="3200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1350552" y="4619535"/>
            <a:ext cx="124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olla</a:t>
            </a:r>
            <a:endParaRPr lang="es-CO" sz="36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261108" y="5502288"/>
            <a:ext cx="126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oreja</a:t>
            </a:r>
            <a:endParaRPr lang="es-CO" sz="3600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9878145" y="2243459"/>
            <a:ext cx="154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Omar</a:t>
            </a:r>
            <a:endParaRPr lang="es-CO" sz="3600" b="1" dirty="0"/>
          </a:p>
        </p:txBody>
      </p:sp>
      <p:sp>
        <p:nvSpPr>
          <p:cNvPr id="52" name="CuadroTexto 51"/>
          <p:cNvSpPr txBox="1"/>
          <p:nvPr/>
        </p:nvSpPr>
        <p:spPr>
          <a:xfrm>
            <a:off x="10224562" y="4942700"/>
            <a:ext cx="907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/>
              <a:t>ola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36030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332086" y="475205"/>
            <a:ext cx="721161" cy="5106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098" y="4875920"/>
            <a:ext cx="585139" cy="5874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985">
                        <a14:foregroundMark x1="8629" y1="25397" x2="8629" y2="25397"/>
                        <a14:foregroundMark x1="43655" y1="83333" x2="43655" y2="83333"/>
                        <a14:foregroundMark x1="42640" y1="91270" x2="42640" y2="91270"/>
                        <a14:foregroundMark x1="38071" y1="93254" x2="38071" y2="93254"/>
                        <a14:foregroundMark x1="55838" y1="93254" x2="55838" y2="93254"/>
                        <a14:foregroundMark x1="67513" y1="92063" x2="67513" y2="92063"/>
                        <a14:foregroundMark x1="61421" y1="82540" x2="61421" y2="82540"/>
                        <a14:foregroundMark x1="61421" y1="82540" x2="61421" y2="82540"/>
                        <a14:foregroundMark x1="71574" y1="48413" x2="71574" y2="48413"/>
                        <a14:foregroundMark x1="73096" y1="52778" x2="73096" y2="52778"/>
                        <a14:foregroundMark x1="73096" y1="52778" x2="73096" y2="52778"/>
                        <a14:foregroundMark x1="26396" y1="68254" x2="26396" y2="68254"/>
                        <a14:foregroundMark x1="27919" y1="60317" x2="27919" y2="60317"/>
                        <a14:foregroundMark x1="30457" y1="57143" x2="30457" y2="57143"/>
                        <a14:foregroundMark x1="30457" y1="50794" x2="30457" y2="50794"/>
                        <a14:foregroundMark x1="30457" y1="49603" x2="30457" y2="49603"/>
                        <a14:foregroundMark x1="55838" y1="48413" x2="55838" y2="4841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5906" y="5508567"/>
            <a:ext cx="814405" cy="10901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3088" y="993686"/>
            <a:ext cx="705081" cy="6546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4582" y="4069546"/>
            <a:ext cx="799220" cy="6589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3613" y="2782273"/>
            <a:ext cx="721122" cy="1043494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169218" y="507204"/>
          <a:ext cx="7424241" cy="5963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931">
                  <a:extLst>
                    <a:ext uri="{9D8B030D-6E8A-4147-A177-3AD203B41FA5}">
                      <a16:colId xmlns:a16="http://schemas.microsoft.com/office/drawing/2014/main" val="1574296654"/>
                    </a:ext>
                  </a:extLst>
                </a:gridCol>
                <a:gridCol w="674931">
                  <a:extLst>
                    <a:ext uri="{9D8B030D-6E8A-4147-A177-3AD203B41FA5}">
                      <a16:colId xmlns:a16="http://schemas.microsoft.com/office/drawing/2014/main" val="2857240991"/>
                    </a:ext>
                  </a:extLst>
                </a:gridCol>
                <a:gridCol w="674931">
                  <a:extLst>
                    <a:ext uri="{9D8B030D-6E8A-4147-A177-3AD203B41FA5}">
                      <a16:colId xmlns:a16="http://schemas.microsoft.com/office/drawing/2014/main" val="3590304629"/>
                    </a:ext>
                  </a:extLst>
                </a:gridCol>
                <a:gridCol w="674931">
                  <a:extLst>
                    <a:ext uri="{9D8B030D-6E8A-4147-A177-3AD203B41FA5}">
                      <a16:colId xmlns:a16="http://schemas.microsoft.com/office/drawing/2014/main" val="1725012169"/>
                    </a:ext>
                  </a:extLst>
                </a:gridCol>
                <a:gridCol w="674931">
                  <a:extLst>
                    <a:ext uri="{9D8B030D-6E8A-4147-A177-3AD203B41FA5}">
                      <a16:colId xmlns:a16="http://schemas.microsoft.com/office/drawing/2014/main" val="510926475"/>
                    </a:ext>
                  </a:extLst>
                </a:gridCol>
                <a:gridCol w="674931">
                  <a:extLst>
                    <a:ext uri="{9D8B030D-6E8A-4147-A177-3AD203B41FA5}">
                      <a16:colId xmlns:a16="http://schemas.microsoft.com/office/drawing/2014/main" val="2523160866"/>
                    </a:ext>
                  </a:extLst>
                </a:gridCol>
                <a:gridCol w="674931">
                  <a:extLst>
                    <a:ext uri="{9D8B030D-6E8A-4147-A177-3AD203B41FA5}">
                      <a16:colId xmlns:a16="http://schemas.microsoft.com/office/drawing/2014/main" val="2420031309"/>
                    </a:ext>
                  </a:extLst>
                </a:gridCol>
                <a:gridCol w="674931">
                  <a:extLst>
                    <a:ext uri="{9D8B030D-6E8A-4147-A177-3AD203B41FA5}">
                      <a16:colId xmlns:a16="http://schemas.microsoft.com/office/drawing/2014/main" val="1247116974"/>
                    </a:ext>
                  </a:extLst>
                </a:gridCol>
                <a:gridCol w="674931">
                  <a:extLst>
                    <a:ext uri="{9D8B030D-6E8A-4147-A177-3AD203B41FA5}">
                      <a16:colId xmlns:a16="http://schemas.microsoft.com/office/drawing/2014/main" val="2661978024"/>
                    </a:ext>
                  </a:extLst>
                </a:gridCol>
                <a:gridCol w="674931">
                  <a:extLst>
                    <a:ext uri="{9D8B030D-6E8A-4147-A177-3AD203B41FA5}">
                      <a16:colId xmlns:a16="http://schemas.microsoft.com/office/drawing/2014/main" val="930094752"/>
                    </a:ext>
                  </a:extLst>
                </a:gridCol>
                <a:gridCol w="674931">
                  <a:extLst>
                    <a:ext uri="{9D8B030D-6E8A-4147-A177-3AD203B41FA5}">
                      <a16:colId xmlns:a16="http://schemas.microsoft.com/office/drawing/2014/main" val="523393962"/>
                    </a:ext>
                  </a:extLst>
                </a:gridCol>
              </a:tblGrid>
              <a:tr h="61650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/>
                        <a:t>7</a:t>
                      </a:r>
                      <a:endParaRPr lang="es-CO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770496"/>
                  </a:ext>
                </a:extLst>
              </a:tr>
              <a:tr h="756374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600" b="1" dirty="0" smtClean="0"/>
                        <a:t>5</a:t>
                      </a:r>
                      <a:endParaRPr lang="es-CO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CO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470175"/>
                  </a:ext>
                </a:extLst>
              </a:tr>
              <a:tr h="61650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44938"/>
                  </a:ext>
                </a:extLst>
              </a:tr>
              <a:tr h="756374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b="1" dirty="0" smtClean="0"/>
                        <a:t>4</a:t>
                      </a:r>
                      <a:endParaRPr lang="es-CO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600" b="1" dirty="0" smtClean="0"/>
                        <a:t>6</a:t>
                      </a:r>
                      <a:endParaRPr lang="es-CO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343351"/>
                  </a:ext>
                </a:extLst>
              </a:tr>
              <a:tr h="684339">
                <a:tc>
                  <a:txBody>
                    <a:bodyPr/>
                    <a:lstStyle/>
                    <a:p>
                      <a:pPr algn="ctr"/>
                      <a:r>
                        <a:rPr lang="es-CO" sz="3200" b="1" dirty="0" smtClean="0"/>
                        <a:t>2</a:t>
                      </a:r>
                      <a:endParaRPr lang="es-CO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58415"/>
                  </a:ext>
                </a:extLst>
              </a:tr>
              <a:tr h="61650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180200"/>
                  </a:ext>
                </a:extLst>
              </a:tr>
              <a:tr h="61650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089951"/>
                  </a:ext>
                </a:extLst>
              </a:tr>
              <a:tr h="684339">
                <a:tc>
                  <a:txBody>
                    <a:bodyPr/>
                    <a:lstStyle/>
                    <a:p>
                      <a:pPr algn="ctr"/>
                      <a:r>
                        <a:rPr lang="es-CO" sz="3200" b="1" dirty="0" smtClean="0"/>
                        <a:t>3</a:t>
                      </a:r>
                      <a:endParaRPr lang="es-CO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11975"/>
                  </a:ext>
                </a:extLst>
              </a:tr>
              <a:tr h="61650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31092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7908881" y="1122900"/>
            <a:ext cx="633045" cy="68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610453" y="1122900"/>
            <a:ext cx="633045" cy="687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292992" y="1122900"/>
            <a:ext cx="633045" cy="687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943225" y="1144644"/>
            <a:ext cx="633045" cy="66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n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829042" y="3247088"/>
            <a:ext cx="633045" cy="686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534957" y="3268227"/>
            <a:ext cx="633045" cy="6333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215740" y="3247086"/>
            <a:ext cx="633045" cy="654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872010" y="3240269"/>
            <a:ext cx="633045" cy="661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562830" y="3268413"/>
            <a:ext cx="633045" cy="633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210279" y="5194761"/>
            <a:ext cx="633045" cy="618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u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7224561" y="3257695"/>
            <a:ext cx="633045" cy="643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901869" y="3269072"/>
            <a:ext cx="633045" cy="632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3850328" y="5203439"/>
            <a:ext cx="633045" cy="623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5178597" y="1861631"/>
            <a:ext cx="633045" cy="57658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4545552" y="5199239"/>
            <a:ext cx="633045" cy="614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5837002" y="5193051"/>
            <a:ext cx="686608" cy="620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6544100" y="5193051"/>
            <a:ext cx="633045" cy="620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n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7234958" y="5189913"/>
            <a:ext cx="633045" cy="637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5168002" y="2470145"/>
            <a:ext cx="633045" cy="74501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5226394" y="3933538"/>
            <a:ext cx="633045" cy="6333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u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3864994" y="3934015"/>
            <a:ext cx="633045" cy="61150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n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3867944" y="4532475"/>
            <a:ext cx="633045" cy="62833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3855666" y="5871906"/>
            <a:ext cx="633045" cy="59970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7224562" y="3902086"/>
            <a:ext cx="633045" cy="643437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7236841" y="4546000"/>
            <a:ext cx="633045" cy="57181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7915382" y="1861631"/>
            <a:ext cx="633045" cy="57997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7915382" y="2441608"/>
            <a:ext cx="633045" cy="77445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140723" y="481412"/>
            <a:ext cx="2101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Horizontales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1- imán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2.-iglesia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3- iguana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0" name="Flecha derecha 49"/>
          <p:cNvSpPr/>
          <p:nvPr/>
        </p:nvSpPr>
        <p:spPr>
          <a:xfrm>
            <a:off x="231042" y="913986"/>
            <a:ext cx="1336431" cy="15939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141793" y="3510578"/>
            <a:ext cx="18701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Verticales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4-indio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5- iglú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6. Isla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7- Irma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2" name="Flecha abajo 51"/>
          <p:cNvSpPr/>
          <p:nvPr/>
        </p:nvSpPr>
        <p:spPr>
          <a:xfrm flipH="1">
            <a:off x="1829155" y="3657600"/>
            <a:ext cx="281335" cy="2156095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2975" y="1892118"/>
            <a:ext cx="103679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58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99264"/>
              </p:ext>
            </p:extLst>
          </p:nvPr>
        </p:nvGraphicFramePr>
        <p:xfrm>
          <a:off x="2355696" y="309966"/>
          <a:ext cx="7234200" cy="630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420">
                  <a:extLst>
                    <a:ext uri="{9D8B030D-6E8A-4147-A177-3AD203B41FA5}">
                      <a16:colId xmlns:a16="http://schemas.microsoft.com/office/drawing/2014/main" val="2429796485"/>
                    </a:ext>
                  </a:extLst>
                </a:gridCol>
                <a:gridCol w="723420">
                  <a:extLst>
                    <a:ext uri="{9D8B030D-6E8A-4147-A177-3AD203B41FA5}">
                      <a16:colId xmlns:a16="http://schemas.microsoft.com/office/drawing/2014/main" val="3589089179"/>
                    </a:ext>
                  </a:extLst>
                </a:gridCol>
                <a:gridCol w="723420">
                  <a:extLst>
                    <a:ext uri="{9D8B030D-6E8A-4147-A177-3AD203B41FA5}">
                      <a16:colId xmlns:a16="http://schemas.microsoft.com/office/drawing/2014/main" val="3547311208"/>
                    </a:ext>
                  </a:extLst>
                </a:gridCol>
                <a:gridCol w="723420">
                  <a:extLst>
                    <a:ext uri="{9D8B030D-6E8A-4147-A177-3AD203B41FA5}">
                      <a16:colId xmlns:a16="http://schemas.microsoft.com/office/drawing/2014/main" val="965355590"/>
                    </a:ext>
                  </a:extLst>
                </a:gridCol>
                <a:gridCol w="723420">
                  <a:extLst>
                    <a:ext uri="{9D8B030D-6E8A-4147-A177-3AD203B41FA5}">
                      <a16:colId xmlns:a16="http://schemas.microsoft.com/office/drawing/2014/main" val="2454004578"/>
                    </a:ext>
                  </a:extLst>
                </a:gridCol>
                <a:gridCol w="723420">
                  <a:extLst>
                    <a:ext uri="{9D8B030D-6E8A-4147-A177-3AD203B41FA5}">
                      <a16:colId xmlns:a16="http://schemas.microsoft.com/office/drawing/2014/main" val="804452322"/>
                    </a:ext>
                  </a:extLst>
                </a:gridCol>
                <a:gridCol w="723420">
                  <a:extLst>
                    <a:ext uri="{9D8B030D-6E8A-4147-A177-3AD203B41FA5}">
                      <a16:colId xmlns:a16="http://schemas.microsoft.com/office/drawing/2014/main" val="2253504240"/>
                    </a:ext>
                  </a:extLst>
                </a:gridCol>
                <a:gridCol w="723420">
                  <a:extLst>
                    <a:ext uri="{9D8B030D-6E8A-4147-A177-3AD203B41FA5}">
                      <a16:colId xmlns:a16="http://schemas.microsoft.com/office/drawing/2014/main" val="2015846208"/>
                    </a:ext>
                  </a:extLst>
                </a:gridCol>
                <a:gridCol w="723420">
                  <a:extLst>
                    <a:ext uri="{9D8B030D-6E8A-4147-A177-3AD203B41FA5}">
                      <a16:colId xmlns:a16="http://schemas.microsoft.com/office/drawing/2014/main" val="3040614458"/>
                    </a:ext>
                  </a:extLst>
                </a:gridCol>
                <a:gridCol w="723420">
                  <a:extLst>
                    <a:ext uri="{9D8B030D-6E8A-4147-A177-3AD203B41FA5}">
                      <a16:colId xmlns:a16="http://schemas.microsoft.com/office/drawing/2014/main" val="1437861149"/>
                    </a:ext>
                  </a:extLst>
                </a:gridCol>
              </a:tblGrid>
              <a:tr h="547885"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g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l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h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s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l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087754"/>
                  </a:ext>
                </a:extLst>
              </a:tr>
              <a:tr h="547885"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h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j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m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g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c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t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l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s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147916"/>
                  </a:ext>
                </a:extLst>
              </a:tr>
              <a:tr h="547885"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g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l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u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u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n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d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v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29887"/>
                  </a:ext>
                </a:extLst>
              </a:tr>
              <a:tr h="547885"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g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l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t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b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n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k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c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443152"/>
                  </a:ext>
                </a:extLst>
              </a:tr>
              <a:tr h="547885"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l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x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c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w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n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n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d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202911"/>
                  </a:ext>
                </a:extLst>
              </a:tr>
              <a:tr h="547885"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q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z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v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x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v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319939"/>
                  </a:ext>
                </a:extLst>
              </a:tr>
              <a:tr h="547885"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s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n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m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s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m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c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n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911919"/>
                  </a:ext>
                </a:extLst>
              </a:tr>
              <a:tr h="547885"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i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r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m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b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p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y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f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e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416984"/>
                  </a:ext>
                </a:extLst>
              </a:tr>
              <a:tr h="547885"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a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k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y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d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f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x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s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n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o</a:t>
                      </a:r>
                      <a:endParaRPr lang="es-CO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000" b="1" dirty="0" smtClean="0"/>
                        <a:t>s</a:t>
                      </a:r>
                      <a:endParaRPr lang="es-CO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349272"/>
                  </a:ext>
                </a:extLst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7442593" y="380994"/>
            <a:ext cx="637309" cy="5264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6751126" y="380994"/>
            <a:ext cx="637309" cy="5264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>
                <a:solidFill>
                  <a:schemeClr val="tx1"/>
                </a:solidFill>
              </a:rPr>
              <a:t>i</a:t>
            </a:r>
            <a:endParaRPr lang="es-CO" sz="4400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172776" y="380994"/>
            <a:ext cx="637309" cy="5264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>
                <a:solidFill>
                  <a:schemeClr val="tx1"/>
                </a:solidFill>
              </a:rPr>
              <a:t>l</a:t>
            </a:r>
            <a:endParaRPr lang="es-CO" sz="4400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8914374" y="380994"/>
            <a:ext cx="637309" cy="52647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386834" y="1825301"/>
            <a:ext cx="637309" cy="5264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>
                <a:solidFill>
                  <a:schemeClr val="tx1"/>
                </a:solidFill>
              </a:rPr>
              <a:t>i</a:t>
            </a:r>
            <a:endParaRPr lang="es-CO" sz="4400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083683" y="1825301"/>
            <a:ext cx="637309" cy="5264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825169" y="1828793"/>
            <a:ext cx="637309" cy="5264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566655" y="1825301"/>
            <a:ext cx="637309" cy="5264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414948" y="2446300"/>
            <a:ext cx="637309" cy="601699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2393239" y="3207299"/>
            <a:ext cx="637309" cy="5264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2400530" y="3845085"/>
            <a:ext cx="637309" cy="526474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386833" y="4559784"/>
            <a:ext cx="637309" cy="595745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2387076" y="5285521"/>
            <a:ext cx="637309" cy="5264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>
                <a:solidFill>
                  <a:schemeClr val="tx1"/>
                </a:solidFill>
              </a:rPr>
              <a:t>i</a:t>
            </a:r>
            <a:endParaRPr lang="es-CO" sz="4400" dirty="0">
              <a:solidFill>
                <a:schemeClr val="tx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2355696" y="5975061"/>
            <a:ext cx="637309" cy="526474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>
                <a:solidFill>
                  <a:schemeClr val="tx1"/>
                </a:solidFill>
              </a:rPr>
              <a:t>a</a:t>
            </a:r>
            <a:endParaRPr lang="es-CO" sz="4400" dirty="0"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5278135" y="387921"/>
            <a:ext cx="637308" cy="519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>
                <a:solidFill>
                  <a:schemeClr val="tx1"/>
                </a:solidFill>
              </a:rPr>
              <a:t>i</a:t>
            </a:r>
            <a:endParaRPr lang="es-CO" sz="4400" dirty="0">
              <a:solidFill>
                <a:schemeClr val="tx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5335488" y="1091042"/>
            <a:ext cx="637308" cy="519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5308141" y="1825301"/>
            <a:ext cx="637308" cy="519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5278135" y="3207299"/>
            <a:ext cx="637308" cy="519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5278135" y="2524924"/>
            <a:ext cx="637308" cy="519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5281338" y="3889674"/>
            <a:ext cx="637308" cy="519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>
                <a:solidFill>
                  <a:schemeClr val="tx1"/>
                </a:solidFill>
              </a:rPr>
              <a:t>a</a:t>
            </a:r>
            <a:endParaRPr lang="es-CO" sz="4400" dirty="0">
              <a:solidFill>
                <a:schemeClr val="tx1"/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5977984" y="3184093"/>
            <a:ext cx="619984" cy="56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/>
              <a:t>i</a:t>
            </a:r>
            <a:endParaRPr lang="es-CO" sz="4400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6751126" y="3184092"/>
            <a:ext cx="630386" cy="56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n</a:t>
            </a:r>
            <a:endParaRPr lang="es-CO" sz="4800" dirty="0"/>
          </a:p>
        </p:txBody>
      </p:sp>
      <p:sp>
        <p:nvSpPr>
          <p:cNvPr id="25" name="Rectángulo redondeado 24"/>
          <p:cNvSpPr/>
          <p:nvPr/>
        </p:nvSpPr>
        <p:spPr>
          <a:xfrm>
            <a:off x="7456443" y="3184091"/>
            <a:ext cx="623459" cy="56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/>
              <a:t>d</a:t>
            </a:r>
            <a:endParaRPr lang="es-CO" sz="4400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8902594" y="3177168"/>
            <a:ext cx="639066" cy="56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o</a:t>
            </a:r>
            <a:endParaRPr lang="es-CO" sz="4800" dirty="0"/>
          </a:p>
        </p:txBody>
      </p:sp>
      <p:sp>
        <p:nvSpPr>
          <p:cNvPr id="27" name="Rectángulo redondeado 26"/>
          <p:cNvSpPr/>
          <p:nvPr/>
        </p:nvSpPr>
        <p:spPr>
          <a:xfrm>
            <a:off x="8179518" y="3177168"/>
            <a:ext cx="623460" cy="56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/>
              <a:t>i</a:t>
            </a:r>
            <a:endParaRPr lang="es-CO" sz="4400" dirty="0"/>
          </a:p>
        </p:txBody>
      </p:sp>
      <p:sp>
        <p:nvSpPr>
          <p:cNvPr id="28" name="Rectángulo 27"/>
          <p:cNvSpPr/>
          <p:nvPr/>
        </p:nvSpPr>
        <p:spPr>
          <a:xfrm>
            <a:off x="3083683" y="5285521"/>
            <a:ext cx="630378" cy="5264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r</a:t>
            </a:r>
            <a:endParaRPr lang="es-CO" sz="4800" dirty="0"/>
          </a:p>
        </p:txBody>
      </p:sp>
      <p:sp>
        <p:nvSpPr>
          <p:cNvPr id="29" name="Rectángulo 28"/>
          <p:cNvSpPr/>
          <p:nvPr/>
        </p:nvSpPr>
        <p:spPr>
          <a:xfrm>
            <a:off x="3863062" y="5285521"/>
            <a:ext cx="630378" cy="5264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m</a:t>
            </a:r>
            <a:endParaRPr lang="es-CO" sz="4800" dirty="0"/>
          </a:p>
        </p:txBody>
      </p:sp>
      <p:sp>
        <p:nvSpPr>
          <p:cNvPr id="30" name="Rectángulo 29"/>
          <p:cNvSpPr/>
          <p:nvPr/>
        </p:nvSpPr>
        <p:spPr>
          <a:xfrm>
            <a:off x="4566655" y="5285521"/>
            <a:ext cx="623472" cy="5264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a</a:t>
            </a:r>
            <a:endParaRPr lang="es-CO" sz="4800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7484178" y="3889673"/>
            <a:ext cx="595724" cy="51954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i</a:t>
            </a:r>
            <a:endParaRPr lang="es-CO" sz="4800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7499260" y="4590475"/>
            <a:ext cx="595724" cy="51954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m</a:t>
            </a:r>
            <a:endParaRPr lang="es-CO" sz="4800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7484178" y="6021819"/>
            <a:ext cx="595724" cy="481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n</a:t>
            </a:r>
            <a:endParaRPr lang="es-CO" sz="4800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7473024" y="5292448"/>
            <a:ext cx="595724" cy="51954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/>
              <a:t>a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8912617" y="5299309"/>
            <a:ext cx="639066" cy="5195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e</a:t>
            </a:r>
            <a:endParaRPr lang="es-CO" sz="4800" dirty="0"/>
          </a:p>
        </p:txBody>
      </p:sp>
      <p:sp>
        <p:nvSpPr>
          <p:cNvPr id="36" name="Rectángulo redondeado 35"/>
          <p:cNvSpPr/>
          <p:nvPr/>
        </p:nvSpPr>
        <p:spPr>
          <a:xfrm>
            <a:off x="8902594" y="6000196"/>
            <a:ext cx="639066" cy="5195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s</a:t>
            </a:r>
            <a:endParaRPr lang="es-CO" sz="4800" dirty="0"/>
          </a:p>
        </p:txBody>
      </p:sp>
      <p:sp>
        <p:nvSpPr>
          <p:cNvPr id="37" name="Rectángulo redondeado 36"/>
          <p:cNvSpPr/>
          <p:nvPr/>
        </p:nvSpPr>
        <p:spPr>
          <a:xfrm>
            <a:off x="8886312" y="4583553"/>
            <a:ext cx="639066" cy="5195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n</a:t>
            </a:r>
            <a:endParaRPr lang="es-CO" sz="4800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8912617" y="3889672"/>
            <a:ext cx="639066" cy="5195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i</a:t>
            </a:r>
            <a:endParaRPr lang="es-CO" sz="4800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374375" y="3655068"/>
            <a:ext cx="999295" cy="70762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81" y="180957"/>
            <a:ext cx="910085" cy="91008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23" y="1688269"/>
            <a:ext cx="1117694" cy="92145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59" y="3044471"/>
            <a:ext cx="931607" cy="1346525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214" y="4881440"/>
            <a:ext cx="891405" cy="1255855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8744" y="428441"/>
            <a:ext cx="1009084" cy="108934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10232858" y="2244013"/>
            <a:ext cx="1156216" cy="80045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5487" y1="90476" x2="65487" y2="90476"/>
                        <a14:foregroundMark x1="75221" y1="92460" x2="75221" y2="92460"/>
                        <a14:foregroundMark x1="40708" y1="94444" x2="40708" y2="94444"/>
                        <a14:foregroundMark x1="30088" y1="91270" x2="30088" y2="91270"/>
                        <a14:foregroundMark x1="38053" y1="90476" x2="38053" y2="90476"/>
                        <a14:foregroundMark x1="24779" y1="51984" x2="24779" y2="51984"/>
                        <a14:foregroundMark x1="23009" y1="48810" x2="23009" y2="48810"/>
                        <a14:foregroundMark x1="50442" y1="42460" x2="50442" y2="42460"/>
                        <a14:foregroundMark x1="55752" y1="6349" x2="55752" y2="6349"/>
                        <a14:foregroundMark x1="53097" y1="6349" x2="53097" y2="6349"/>
                        <a14:foregroundMark x1="39823" y1="7143" x2="39823" y2="7143"/>
                        <a14:foregroundMark x1="39823" y1="7143" x2="39823" y2="7143"/>
                        <a14:foregroundMark x1="33628" y1="12302" x2="33628" y2="12302"/>
                        <a14:foregroundMark x1="32743" y1="12302" x2="32743" y2="12302"/>
                        <a14:foregroundMark x1="32743" y1="12302" x2="32743" y2="12302"/>
                        <a14:foregroundMark x1="22124" y1="13492" x2="22124" y2="13492"/>
                        <a14:foregroundMark x1="22124" y1="13492" x2="22124" y2="13492"/>
                        <a14:foregroundMark x1="22124" y1="13492" x2="22124" y2="13492"/>
                        <a14:foregroundMark x1="22124" y1="13492" x2="22124" y2="13492"/>
                        <a14:foregroundMark x1="22124" y1="15476" x2="22124" y2="15476"/>
                        <a14:foregroundMark x1="20354" y1="21825" x2="20354" y2="21825"/>
                        <a14:foregroundMark x1="12389" y1="14683" x2="12389" y2="14683"/>
                        <a14:foregroundMark x1="39823" y1="11508" x2="43363" y2="10317"/>
                        <a14:foregroundMark x1="46018" y1="9127" x2="46018" y2="9127"/>
                        <a14:foregroundMark x1="47788" y1="8333" x2="55752" y2="8333"/>
                        <a14:foregroundMark x1="67257" y1="8333" x2="67257" y2="8333"/>
                        <a14:foregroundMark x1="67257" y1="8333" x2="67257" y2="8333"/>
                        <a14:foregroundMark x1="65487" y1="5159" x2="65487" y2="5159"/>
                        <a14:foregroundMark x1="65487" y1="5159" x2="65487" y2="5159"/>
                        <a14:foregroundMark x1="65487" y1="5159" x2="65487" y2="5159"/>
                        <a14:foregroundMark x1="57522" y1="1984" x2="57522" y2="1984"/>
                        <a14:foregroundMark x1="76991" y1="6349" x2="76991" y2="6349"/>
                        <a14:foregroundMark x1="76991" y1="6349" x2="80531" y2="7143"/>
                        <a14:foregroundMark x1="80531" y1="7143" x2="84956" y2="9127"/>
                        <a14:foregroundMark x1="85841" y1="12302" x2="85841" y2="12302"/>
                        <a14:foregroundMark x1="85841" y1="14683" x2="85841" y2="14683"/>
                        <a14:foregroundMark x1="87611" y1="16667" x2="87611" y2="16667"/>
                        <a14:foregroundMark x1="72566" y1="14683" x2="72566" y2="14683"/>
                        <a14:foregroundMark x1="67257" y1="14683" x2="67257" y2="1468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1224" y="4807338"/>
            <a:ext cx="773142" cy="1190248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885086" y="1087369"/>
            <a:ext cx="75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isla</a:t>
            </a:r>
            <a:endParaRPr lang="es-CO" sz="2800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823989" y="2413612"/>
            <a:ext cx="812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iglú</a:t>
            </a:r>
            <a:endParaRPr lang="es-CO" sz="2800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600233" y="4284118"/>
            <a:ext cx="100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indio</a:t>
            </a:r>
            <a:endParaRPr lang="es-CO" sz="28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700141" y="5945910"/>
            <a:ext cx="109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Irma</a:t>
            </a:r>
            <a:endParaRPr lang="es-CO" sz="3200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10201926" y="1426659"/>
            <a:ext cx="1368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iglesia</a:t>
            </a:r>
            <a:endParaRPr lang="es-CO" sz="2800" b="1" dirty="0"/>
          </a:p>
        </p:txBody>
      </p:sp>
      <p:sp>
        <p:nvSpPr>
          <p:cNvPr id="52" name="CuadroTexto 51"/>
          <p:cNvSpPr txBox="1"/>
          <p:nvPr/>
        </p:nvSpPr>
        <p:spPr>
          <a:xfrm>
            <a:off x="10308926" y="2897676"/>
            <a:ext cx="1261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iguana</a:t>
            </a:r>
            <a:endParaRPr lang="es-CO" sz="2800" b="1" dirty="0"/>
          </a:p>
        </p:txBody>
      </p:sp>
      <p:sp>
        <p:nvSpPr>
          <p:cNvPr id="53" name="CuadroTexto 52"/>
          <p:cNvSpPr txBox="1"/>
          <p:nvPr/>
        </p:nvSpPr>
        <p:spPr>
          <a:xfrm>
            <a:off x="10336599" y="4219100"/>
            <a:ext cx="103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imán</a:t>
            </a:r>
            <a:endParaRPr lang="es-CO" sz="2400" b="1" dirty="0"/>
          </a:p>
        </p:txBody>
      </p:sp>
      <p:sp>
        <p:nvSpPr>
          <p:cNvPr id="54" name="CuadroTexto 53"/>
          <p:cNvSpPr txBox="1"/>
          <p:nvPr/>
        </p:nvSpPr>
        <p:spPr>
          <a:xfrm>
            <a:off x="10479795" y="5906462"/>
            <a:ext cx="109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Inés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9249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676767"/>
              </a:clrFrom>
              <a:clrTo>
                <a:srgbClr val="67676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314" y="812416"/>
            <a:ext cx="995655" cy="12099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601949" y="2197046"/>
            <a:ext cx="1031800" cy="1318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965" y="1031162"/>
            <a:ext cx="981316" cy="11605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045" y="4903860"/>
            <a:ext cx="1306286" cy="121894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669632" y="4840376"/>
            <a:ext cx="1402208" cy="716069"/>
          </a:xfrm>
          <a:prstGeom prst="rect">
            <a:avLst/>
          </a:prstGeom>
          <a:solidFill>
            <a:srgbClr val="F83E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ojos</a:t>
            </a:r>
            <a:endParaRPr lang="es-CO" sz="4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633656" y="3987706"/>
            <a:ext cx="1620008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latin typeface="Comic Sans MS" panose="030F0702030302020204" pitchFamily="66" charset="0"/>
              </a:rPr>
              <a:t>ocho</a:t>
            </a:r>
            <a:endParaRPr lang="es-CO" sz="4400" b="1" dirty="0">
              <a:latin typeface="Comic Sans MS" panose="030F070203030202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05970" y="2570430"/>
            <a:ext cx="153004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 </a:t>
            </a:r>
            <a:r>
              <a:rPr lang="es-CO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olla</a:t>
            </a:r>
            <a:endParaRPr lang="es-CO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901" y="3682091"/>
            <a:ext cx="1011671" cy="116838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578663" y="1627215"/>
            <a:ext cx="153004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indio</a:t>
            </a:r>
            <a:endParaRPr lang="es-CO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65306" y="3731998"/>
            <a:ext cx="131850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O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isla</a:t>
            </a:r>
            <a:endParaRPr lang="es-CO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8101" y="2428134"/>
            <a:ext cx="1036790" cy="79864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9351855" y="1934398"/>
            <a:ext cx="2048959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O" sz="4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iguana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2069" y1="49802" x2="62069" y2="49802"/>
                        <a14:foregroundMark x1="30094" y1="48617" x2="30094" y2="48617"/>
                        <a14:foregroundMark x1="23197" y1="88538" x2="19749" y2="90909"/>
                        <a14:foregroundMark x1="10658" y1="92885" x2="10658" y2="92885"/>
                        <a14:foregroundMark x1="16301" y1="92885" x2="16301" y2="92885"/>
                        <a14:foregroundMark x1="81818" y1="92885" x2="81818" y2="92885"/>
                        <a14:foregroundMark x1="82759" y1="92885" x2="82759" y2="92885"/>
                        <a14:foregroundMark x1="15361" y1="16206" x2="15361" y2="16206"/>
                        <a14:foregroundMark x1="24451" y1="11858" x2="24451" y2="11858"/>
                        <a14:foregroundMark x1="26646" y1="9881" x2="26646" y2="9881"/>
                        <a14:foregroundMark x1="18809" y1="15415" x2="18809" y2="15415"/>
                        <a14:foregroundMark x1="7210" y1="22925" x2="7210" y2="22925"/>
                        <a14:foregroundMark x1="26646" y1="10672" x2="26646" y2="10672"/>
                        <a14:foregroundMark x1="31348" y1="9881" x2="31348" y2="9881"/>
                        <a14:foregroundMark x1="93103" y1="88538" x2="93103" y2="88538"/>
                        <a14:foregroundMark x1="82759" y1="87352" x2="77116" y2="87352"/>
                        <a14:foregroundMark x1="73668" y1="87352" x2="73668" y2="87352"/>
                        <a14:foregroundMark x1="71473" y1="92885" x2="71473" y2="92885"/>
                        <a14:foregroundMark x1="68025" y1="97628" x2="68025" y2="97628"/>
                        <a14:backgroundMark x1="10658" y1="7510" x2="10658" y2="7510"/>
                        <a14:backgroundMark x1="19749" y1="4348" x2="19749" y2="4348"/>
                        <a14:backgroundMark x1="7210" y1="17391" x2="7210" y2="17391"/>
                        <a14:backgroundMark x1="5956" y1="26482" x2="5956" y2="26482"/>
                        <a14:backgroundMark x1="5016" y1="33202" x2="5016" y2="33202"/>
                        <a14:backgroundMark x1="10658" y1="69565" x2="10658" y2="69565"/>
                        <a14:backgroundMark x1="9404" y1="64032" x2="9404" y2="64032"/>
                        <a14:backgroundMark x1="15361" y1="69565" x2="15361" y2="69565"/>
                        <a14:backgroundMark x1="22257" y1="73123" x2="22257" y2="73123"/>
                        <a14:backgroundMark x1="26646" y1="74308" x2="26646" y2="74308"/>
                        <a14:backgroundMark x1="16301" y1="75099" x2="16301" y2="75099"/>
                        <a14:backgroundMark x1="15361" y1="75099" x2="10658" y2="78656"/>
                        <a14:backgroundMark x1="7210" y1="79842" x2="7210" y2="79842"/>
                        <a14:backgroundMark x1="5016" y1="79842" x2="5016" y2="79842"/>
                        <a14:backgroundMark x1="313" y1="73123" x2="313" y2="73123"/>
                        <a14:backgroundMark x1="75862" y1="68775" x2="75862" y2="68775"/>
                        <a14:backgroundMark x1="75862" y1="68775" x2="75862" y2="68775"/>
                        <a14:backgroundMark x1="79310" y1="64032" x2="84013" y2="64032"/>
                        <a14:backgroundMark x1="88401" y1="62055" x2="88401" y2="62055"/>
                        <a14:backgroundMark x1="90909" y1="59684" x2="90909" y2="59684"/>
                        <a14:backgroundMark x1="87461" y1="68775" x2="87461" y2="68775"/>
                        <a14:backgroundMark x1="85266" y1="71937" x2="81818" y2="74308"/>
                        <a14:backgroundMark x1="73668" y1="74308" x2="73668" y2="74308"/>
                        <a14:backgroundMark x1="73668" y1="74308" x2="73668" y2="74308"/>
                        <a14:backgroundMark x1="85266" y1="78656" x2="85266" y2="78656"/>
                        <a14:backgroundMark x1="87461" y1="78656" x2="87461" y2="78656"/>
                        <a14:backgroundMark x1="88401" y1="80632" x2="88401" y2="80632"/>
                        <a14:backgroundMark x1="94357" y1="81818" x2="97806" y2="83004"/>
                        <a14:backgroundMark x1="96552" y1="83004" x2="96552" y2="83004"/>
                        <a14:backgroundMark x1="96552" y1="79842" x2="96552" y2="79842"/>
                        <a14:backgroundMark x1="96552" y1="76285" x2="96552" y2="76285"/>
                        <a14:backgroundMark x1="96552" y1="69565" x2="96552" y2="69565"/>
                        <a14:backgroundMark x1="94357" y1="38735" x2="94357" y2="38735"/>
                        <a14:backgroundMark x1="93103" y1="37549" x2="93103" y2="37549"/>
                        <a14:backgroundMark x1="93103" y1="30830" x2="93103" y2="24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4075" y="3547283"/>
            <a:ext cx="1063522" cy="109669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9486507" y="2877103"/>
            <a:ext cx="1953779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Omar</a:t>
            </a:r>
            <a:endParaRPr lang="es-CO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1952" y="4705740"/>
            <a:ext cx="1382961" cy="1115969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486507" y="4837004"/>
            <a:ext cx="1914307" cy="769441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O" sz="4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iglesia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1579969" y="1636965"/>
            <a:ext cx="1884739" cy="36267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4" idx="3"/>
            <a:endCxn id="13" idx="1"/>
          </p:cNvCxnSpPr>
          <p:nvPr/>
        </p:nvCxnSpPr>
        <p:spPr>
          <a:xfrm>
            <a:off x="1633749" y="2856470"/>
            <a:ext cx="2031557" cy="126024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1" idx="3"/>
            <a:endCxn id="12" idx="1"/>
          </p:cNvCxnSpPr>
          <p:nvPr/>
        </p:nvCxnSpPr>
        <p:spPr>
          <a:xfrm flipV="1">
            <a:off x="1724572" y="1981158"/>
            <a:ext cx="1854091" cy="228512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6" idx="3"/>
            <a:endCxn id="10" idx="1"/>
          </p:cNvCxnSpPr>
          <p:nvPr/>
        </p:nvCxnSpPr>
        <p:spPr>
          <a:xfrm flipV="1">
            <a:off x="1760331" y="2985929"/>
            <a:ext cx="1845639" cy="252740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5" idx="3"/>
            <a:endCxn id="9" idx="1"/>
          </p:cNvCxnSpPr>
          <p:nvPr/>
        </p:nvCxnSpPr>
        <p:spPr>
          <a:xfrm>
            <a:off x="7230281" y="1611455"/>
            <a:ext cx="2403375" cy="2760972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14" idx="3"/>
            <a:endCxn id="15" idx="1"/>
          </p:cNvCxnSpPr>
          <p:nvPr/>
        </p:nvCxnSpPr>
        <p:spPr>
          <a:xfrm flipV="1">
            <a:off x="7514891" y="2319119"/>
            <a:ext cx="1836964" cy="508338"/>
          </a:xfrm>
          <a:prstGeom prst="straightConnector1">
            <a:avLst/>
          </a:prstGeom>
          <a:ln w="76200">
            <a:solidFill>
              <a:srgbClr val="43E5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16" idx="3"/>
          </p:cNvCxnSpPr>
          <p:nvPr/>
        </p:nvCxnSpPr>
        <p:spPr>
          <a:xfrm flipV="1">
            <a:off x="7407597" y="3401427"/>
            <a:ext cx="2069826" cy="69420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stCxn id="18" idx="3"/>
            <a:endCxn id="19" idx="1"/>
          </p:cNvCxnSpPr>
          <p:nvPr/>
        </p:nvCxnSpPr>
        <p:spPr>
          <a:xfrm flipV="1">
            <a:off x="7584913" y="5221725"/>
            <a:ext cx="1901594" cy="42000"/>
          </a:xfrm>
          <a:prstGeom prst="straightConnector1">
            <a:avLst/>
          </a:prstGeom>
          <a:ln w="76200">
            <a:solidFill>
              <a:srgbClr val="FB8F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/>
          <p:cNvSpPr txBox="1"/>
          <p:nvPr/>
        </p:nvSpPr>
        <p:spPr>
          <a:xfrm>
            <a:off x="2021869" y="233708"/>
            <a:ext cx="777329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RELACIONA  CADA  DIBUJO CON SU NOMBRE</a:t>
            </a:r>
            <a:endParaRPr lang="es-CO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13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60" y="1966996"/>
            <a:ext cx="1099744" cy="9074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92" y="909008"/>
            <a:ext cx="1053595" cy="12301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768" y="4991726"/>
            <a:ext cx="1141972" cy="1230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487" y1="90476" x2="65487" y2="90476"/>
                        <a14:foregroundMark x1="75221" y1="92460" x2="75221" y2="92460"/>
                        <a14:foregroundMark x1="40708" y1="94444" x2="40708" y2="94444"/>
                        <a14:foregroundMark x1="30088" y1="91270" x2="30088" y2="91270"/>
                        <a14:foregroundMark x1="38053" y1="90476" x2="38053" y2="90476"/>
                        <a14:foregroundMark x1="24779" y1="51984" x2="24779" y2="51984"/>
                        <a14:foregroundMark x1="23009" y1="48810" x2="23009" y2="48810"/>
                        <a14:foregroundMark x1="50442" y1="42460" x2="50442" y2="42460"/>
                        <a14:foregroundMark x1="55752" y1="6349" x2="55752" y2="6349"/>
                        <a14:foregroundMark x1="53097" y1="6349" x2="53097" y2="6349"/>
                        <a14:foregroundMark x1="39823" y1="7143" x2="39823" y2="7143"/>
                        <a14:foregroundMark x1="39823" y1="7143" x2="39823" y2="7143"/>
                        <a14:foregroundMark x1="33628" y1="12302" x2="33628" y2="12302"/>
                        <a14:foregroundMark x1="32743" y1="12302" x2="32743" y2="12302"/>
                        <a14:foregroundMark x1="32743" y1="12302" x2="32743" y2="12302"/>
                        <a14:foregroundMark x1="22124" y1="13492" x2="22124" y2="13492"/>
                        <a14:foregroundMark x1="22124" y1="13492" x2="22124" y2="13492"/>
                        <a14:foregroundMark x1="22124" y1="13492" x2="22124" y2="13492"/>
                        <a14:foregroundMark x1="22124" y1="13492" x2="22124" y2="13492"/>
                        <a14:foregroundMark x1="22124" y1="15476" x2="22124" y2="15476"/>
                        <a14:foregroundMark x1="20354" y1="21825" x2="20354" y2="21825"/>
                        <a14:foregroundMark x1="12389" y1="14683" x2="12389" y2="14683"/>
                        <a14:foregroundMark x1="39823" y1="11508" x2="43363" y2="10317"/>
                        <a14:foregroundMark x1="46018" y1="9127" x2="46018" y2="9127"/>
                        <a14:foregroundMark x1="47788" y1="8333" x2="55752" y2="8333"/>
                        <a14:foregroundMark x1="67257" y1="8333" x2="67257" y2="8333"/>
                        <a14:foregroundMark x1="67257" y1="8333" x2="67257" y2="8333"/>
                        <a14:foregroundMark x1="65487" y1="5159" x2="65487" y2="5159"/>
                        <a14:foregroundMark x1="65487" y1="5159" x2="65487" y2="5159"/>
                        <a14:foregroundMark x1="65487" y1="5159" x2="65487" y2="5159"/>
                        <a14:foregroundMark x1="57522" y1="1984" x2="57522" y2="1984"/>
                        <a14:foregroundMark x1="76991" y1="6349" x2="76991" y2="6349"/>
                        <a14:foregroundMark x1="76991" y1="6349" x2="80531" y2="7143"/>
                        <a14:foregroundMark x1="80531" y1="7143" x2="84956" y2="9127"/>
                        <a14:foregroundMark x1="85841" y1="12302" x2="85841" y2="12302"/>
                        <a14:foregroundMark x1="85841" y1="14683" x2="85841" y2="14683"/>
                        <a14:foregroundMark x1="87611" y1="16667" x2="87611" y2="16667"/>
                        <a14:foregroundMark x1="72566" y1="14683" x2="72566" y2="14683"/>
                        <a14:foregroundMark x1="67257" y1="14683" x2="67257" y2="1468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481" y="3493702"/>
            <a:ext cx="1044377" cy="15510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81" y="2286261"/>
            <a:ext cx="1169816" cy="11655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1929" y="2757936"/>
            <a:ext cx="1246061" cy="13162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2436" y1="23404" x2="72436" y2="23404"/>
                        <a14:foregroundMark x1="63462" y1="24468" x2="63462" y2="24468"/>
                        <a14:foregroundMark x1="53846" y1="27660" x2="53846" y2="27660"/>
                        <a14:foregroundMark x1="49359" y1="29787" x2="49359" y2="29787"/>
                        <a14:foregroundMark x1="49359" y1="35106" x2="49359" y2="35106"/>
                        <a14:foregroundMark x1="49359" y1="36170" x2="52564" y2="36170"/>
                        <a14:foregroundMark x1="58974" y1="36170" x2="58974" y2="36170"/>
                        <a14:foregroundMark x1="64744" y1="36170" x2="68590" y2="35106"/>
                        <a14:foregroundMark x1="72436" y1="31915" x2="74359" y2="31915"/>
                        <a14:foregroundMark x1="75641" y1="31915" x2="75641" y2="31915"/>
                        <a14:foregroundMark x1="79487" y1="29787" x2="83333" y2="25532"/>
                        <a14:foregroundMark x1="83333" y1="25532" x2="83333" y2="25532"/>
                        <a14:foregroundMark x1="62821" y1="12766" x2="62821" y2="12766"/>
                        <a14:foregroundMark x1="53846" y1="9574" x2="49359" y2="9574"/>
                        <a14:foregroundMark x1="45513" y1="11702" x2="45513" y2="11702"/>
                        <a14:foregroundMark x1="42308" y1="19149" x2="42308" y2="19149"/>
                        <a14:foregroundMark x1="38462" y1="23404" x2="38462" y2="23404"/>
                        <a14:foregroundMark x1="38462" y1="25532" x2="38462" y2="25532"/>
                        <a14:foregroundMark x1="34615" y1="29787" x2="30128" y2="29787"/>
                        <a14:foregroundMark x1="25000" y1="29787" x2="25000" y2="29787"/>
                        <a14:foregroundMark x1="17949" y1="28723" x2="17949" y2="28723"/>
                        <a14:foregroundMark x1="15385" y1="28723" x2="15385" y2="28723"/>
                        <a14:foregroundMark x1="14103" y1="28723" x2="14103" y2="28723"/>
                        <a14:foregroundMark x1="10897" y1="28723" x2="10897" y2="28723"/>
                        <a14:foregroundMark x1="32051" y1="27660" x2="32051" y2="27660"/>
                        <a14:foregroundMark x1="32051" y1="19149" x2="32051" y2="19149"/>
                        <a14:foregroundMark x1="31410" y1="23404" x2="31410" y2="23404"/>
                        <a14:foregroundMark x1="31410" y1="28723" x2="30128" y2="32979"/>
                        <a14:foregroundMark x1="25000" y1="40426" x2="25000" y2="40426"/>
                        <a14:foregroundMark x1="21154" y1="43617" x2="21154" y2="43617"/>
                        <a14:foregroundMark x1="20513" y1="43617" x2="20513" y2="43617"/>
                        <a14:foregroundMark x1="16667" y1="43617" x2="16667" y2="43617"/>
                        <a14:foregroundMark x1="25000" y1="53191" x2="25000" y2="53191"/>
                        <a14:foregroundMark x1="23718" y1="53191" x2="23718" y2="53191"/>
                        <a14:foregroundMark x1="23718" y1="55319" x2="23718" y2="55319"/>
                        <a14:foregroundMark x1="20513" y1="55319" x2="20513" y2="55319"/>
                        <a14:foregroundMark x1="25000" y1="55319" x2="25000" y2="55319"/>
                        <a14:foregroundMark x1="31410" y1="55319" x2="31410" y2="55319"/>
                        <a14:foregroundMark x1="31410" y1="55319" x2="31410" y2="55319"/>
                        <a14:foregroundMark x1="34615" y1="55319" x2="38462" y2="56383"/>
                        <a14:foregroundMark x1="39744" y1="56383" x2="39744" y2="56383"/>
                        <a14:foregroundMark x1="42949" y1="57447" x2="42949" y2="57447"/>
                        <a14:foregroundMark x1="42949" y1="64894" x2="42949" y2="64894"/>
                        <a14:foregroundMark x1="39744" y1="67021" x2="39744" y2="67021"/>
                        <a14:foregroundMark x1="34615" y1="69149" x2="34615" y2="69149"/>
                        <a14:foregroundMark x1="30128" y1="68085" x2="30128" y2="68085"/>
                        <a14:foregroundMark x1="25000" y1="67021" x2="25000" y2="67021"/>
                        <a14:foregroundMark x1="44231" y1="73404" x2="44231" y2="73404"/>
                        <a14:foregroundMark x1="45513" y1="77660" x2="45513" y2="77660"/>
                        <a14:foregroundMark x1="46795" y1="79787" x2="46795" y2="79787"/>
                        <a14:foregroundMark x1="58974" y1="82979" x2="58974" y2="82979"/>
                        <a14:foregroundMark x1="53846" y1="80851" x2="53846" y2="80851"/>
                        <a14:foregroundMark x1="48077" y1="52128" x2="48077" y2="52128"/>
                        <a14:foregroundMark x1="42308" y1="43617" x2="42308" y2="43617"/>
                        <a14:foregroundMark x1="42308" y1="36170" x2="42308" y2="36170"/>
                        <a14:foregroundMark x1="44231" y1="32979" x2="52564" y2="36170"/>
                        <a14:foregroundMark x1="64744" y1="36170" x2="68590" y2="37234"/>
                        <a14:foregroundMark x1="72436" y1="37234" x2="72436" y2="37234"/>
                        <a14:foregroundMark x1="86538" y1="31915" x2="86538" y2="31915"/>
                        <a14:foregroundMark x1="90385" y1="39362" x2="90385" y2="393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185" y="5132008"/>
            <a:ext cx="1416563" cy="1135207"/>
          </a:xfrm>
          <a:prstGeom prst="rect">
            <a:avLst/>
          </a:prstGeom>
          <a:ln w="6350"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6474" y="4055753"/>
            <a:ext cx="1136266" cy="8169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0768" y="935780"/>
            <a:ext cx="813929" cy="86987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99964" y="3173987"/>
            <a:ext cx="103909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ola</a:t>
            </a:r>
            <a:endParaRPr lang="es-CO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079182" y="2272352"/>
            <a:ext cx="1191491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iglú</a:t>
            </a:r>
            <a:endParaRPr lang="es-CO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79706" y="4607005"/>
            <a:ext cx="1665909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oreja</a:t>
            </a:r>
            <a:endParaRPr lang="es-CO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099964" y="1370717"/>
            <a:ext cx="936035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s-CO" sz="4000" b="1" dirty="0" smtClean="0"/>
              <a:t>oso</a:t>
            </a:r>
            <a:endParaRPr lang="es-CO" sz="4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666811" y="1677486"/>
            <a:ext cx="1750315" cy="707886"/>
          </a:xfrm>
          <a:prstGeom prst="rect">
            <a:avLst/>
          </a:prstGeom>
          <a:solidFill>
            <a:srgbClr val="43E5ED"/>
          </a:solidFill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Inés</a:t>
            </a:r>
            <a:endParaRPr lang="es-CO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099964" y="4028536"/>
            <a:ext cx="1257497" cy="769441"/>
          </a:xfrm>
          <a:prstGeom prst="rect">
            <a:avLst/>
          </a:prstGeom>
          <a:solidFill>
            <a:srgbClr val="F83ED5"/>
          </a:solidFill>
        </p:spPr>
        <p:txBody>
          <a:bodyPr wrap="square" rtlCol="0">
            <a:spAutoFit/>
          </a:bodyPr>
          <a:lstStyle/>
          <a:p>
            <a:r>
              <a:rPr lang="es-CO" sz="4400" b="1" dirty="0" smtClean="0"/>
              <a:t>ovni</a:t>
            </a:r>
            <a:endParaRPr lang="es-CO" sz="4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099964" y="4991726"/>
            <a:ext cx="146858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Irma</a:t>
            </a:r>
            <a:endParaRPr lang="es-CO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95294" y="3586749"/>
            <a:ext cx="175381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CO" sz="4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imán</a:t>
            </a:r>
            <a:endParaRPr lang="es-CO" sz="4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679706" y="2636932"/>
            <a:ext cx="1737420" cy="76944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s-CO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oveja</a:t>
            </a:r>
            <a:endParaRPr lang="es-CO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1" name="Conector recto de flecha 20"/>
          <p:cNvCxnSpPr>
            <a:stCxn id="3" idx="3"/>
            <a:endCxn id="18" idx="1"/>
          </p:cNvCxnSpPr>
          <p:nvPr/>
        </p:nvCxnSpPr>
        <p:spPr>
          <a:xfrm>
            <a:off x="1808187" y="1524080"/>
            <a:ext cx="1887107" cy="2447390"/>
          </a:xfrm>
          <a:prstGeom prst="straightConnector1">
            <a:avLst/>
          </a:prstGeom>
          <a:ln w="76200">
            <a:solidFill>
              <a:srgbClr val="F83E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6" idx="3"/>
            <a:endCxn id="13" idx="1"/>
          </p:cNvCxnSpPr>
          <p:nvPr/>
        </p:nvCxnSpPr>
        <p:spPr>
          <a:xfrm>
            <a:off x="1866297" y="2869019"/>
            <a:ext cx="1813409" cy="212270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1821626" y="2139151"/>
            <a:ext cx="1925953" cy="22377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2026766" y="3045061"/>
            <a:ext cx="1717690" cy="249085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0" idx="3"/>
            <a:endCxn id="11" idx="1"/>
          </p:cNvCxnSpPr>
          <p:nvPr/>
        </p:nvCxnSpPr>
        <p:spPr>
          <a:xfrm>
            <a:off x="7444697" y="1370717"/>
            <a:ext cx="2655267" cy="218799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2" idx="3"/>
            <a:endCxn id="12" idx="1"/>
          </p:cNvCxnSpPr>
          <p:nvPr/>
        </p:nvCxnSpPr>
        <p:spPr>
          <a:xfrm>
            <a:off x="7587604" y="2420726"/>
            <a:ext cx="2491578" cy="205569"/>
          </a:xfrm>
          <a:prstGeom prst="straightConnector1">
            <a:avLst/>
          </a:prstGeom>
          <a:ln w="76200">
            <a:solidFill>
              <a:srgbClr val="FB8F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7" idx="3"/>
            <a:endCxn id="16" idx="1"/>
          </p:cNvCxnSpPr>
          <p:nvPr/>
        </p:nvCxnSpPr>
        <p:spPr>
          <a:xfrm>
            <a:off x="7707990" y="3416067"/>
            <a:ext cx="2391974" cy="99719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9" idx="3"/>
            <a:endCxn id="14" idx="1"/>
          </p:cNvCxnSpPr>
          <p:nvPr/>
        </p:nvCxnSpPr>
        <p:spPr>
          <a:xfrm flipV="1">
            <a:off x="7772740" y="1724660"/>
            <a:ext cx="2327224" cy="2739561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4" idx="3"/>
            <a:endCxn id="17" idx="1"/>
          </p:cNvCxnSpPr>
          <p:nvPr/>
        </p:nvCxnSpPr>
        <p:spPr>
          <a:xfrm flipV="1">
            <a:off x="7772740" y="5345669"/>
            <a:ext cx="2327224" cy="261129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n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2016" y="215512"/>
            <a:ext cx="7773074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rta"/>
          <p:cNvSpPr/>
          <p:nvPr/>
        </p:nvSpPr>
        <p:spPr>
          <a:xfrm>
            <a:off x="374754" y="314793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arta"/>
          <p:cNvSpPr/>
          <p:nvPr/>
        </p:nvSpPr>
        <p:spPr>
          <a:xfrm>
            <a:off x="374754" y="2398426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rta"/>
          <p:cNvSpPr/>
          <p:nvPr/>
        </p:nvSpPr>
        <p:spPr>
          <a:xfrm>
            <a:off x="374754" y="448205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rta"/>
          <p:cNvSpPr/>
          <p:nvPr/>
        </p:nvSpPr>
        <p:spPr>
          <a:xfrm>
            <a:off x="2383436" y="314793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arta"/>
          <p:cNvSpPr/>
          <p:nvPr/>
        </p:nvSpPr>
        <p:spPr>
          <a:xfrm>
            <a:off x="2383436" y="2398426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arta"/>
          <p:cNvSpPr/>
          <p:nvPr/>
        </p:nvSpPr>
        <p:spPr>
          <a:xfrm>
            <a:off x="2383436" y="448205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rta"/>
          <p:cNvSpPr/>
          <p:nvPr/>
        </p:nvSpPr>
        <p:spPr>
          <a:xfrm>
            <a:off x="4392117" y="314791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rta"/>
          <p:cNvSpPr/>
          <p:nvPr/>
        </p:nvSpPr>
        <p:spPr>
          <a:xfrm>
            <a:off x="4392117" y="2398424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arta"/>
          <p:cNvSpPr/>
          <p:nvPr/>
        </p:nvSpPr>
        <p:spPr>
          <a:xfrm>
            <a:off x="4392117" y="4482057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rta"/>
          <p:cNvSpPr/>
          <p:nvPr/>
        </p:nvSpPr>
        <p:spPr>
          <a:xfrm>
            <a:off x="6400797" y="314791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arta"/>
          <p:cNvSpPr/>
          <p:nvPr/>
        </p:nvSpPr>
        <p:spPr>
          <a:xfrm>
            <a:off x="6400797" y="2398424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arta"/>
          <p:cNvSpPr/>
          <p:nvPr/>
        </p:nvSpPr>
        <p:spPr>
          <a:xfrm>
            <a:off x="6400797" y="4482057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arta"/>
          <p:cNvSpPr/>
          <p:nvPr/>
        </p:nvSpPr>
        <p:spPr>
          <a:xfrm>
            <a:off x="8274567" y="31478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arta"/>
          <p:cNvSpPr/>
          <p:nvPr/>
        </p:nvSpPr>
        <p:spPr>
          <a:xfrm>
            <a:off x="8274567" y="2398422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arta"/>
          <p:cNvSpPr/>
          <p:nvPr/>
        </p:nvSpPr>
        <p:spPr>
          <a:xfrm>
            <a:off x="8274567" y="4482055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arta"/>
          <p:cNvSpPr/>
          <p:nvPr/>
        </p:nvSpPr>
        <p:spPr>
          <a:xfrm>
            <a:off x="10283246" y="314789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arta"/>
          <p:cNvSpPr/>
          <p:nvPr/>
        </p:nvSpPr>
        <p:spPr>
          <a:xfrm>
            <a:off x="10283246" y="2398422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rta"/>
          <p:cNvSpPr/>
          <p:nvPr/>
        </p:nvSpPr>
        <p:spPr>
          <a:xfrm>
            <a:off x="10283246" y="4482055"/>
            <a:ext cx="1693889" cy="1888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05" y="797502"/>
            <a:ext cx="1298561" cy="1281237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149" y="578093"/>
            <a:ext cx="1201016" cy="1542679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2541263" y="992384"/>
            <a:ext cx="1420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oso</a:t>
            </a: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529591" y="1064508"/>
            <a:ext cx="1565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s-CO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rm</a:t>
            </a: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367" y="876995"/>
            <a:ext cx="1306286" cy="1154107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3204" y="773729"/>
            <a:ext cx="1162232" cy="1151405"/>
          </a:xfrm>
          <a:prstGeom prst="rect">
            <a:avLst/>
          </a:prstGeom>
        </p:spPr>
      </p:pic>
      <p:sp>
        <p:nvSpPr>
          <p:cNvPr id="61" name="CuadroTexto 60"/>
          <p:cNvSpPr txBox="1"/>
          <p:nvPr/>
        </p:nvSpPr>
        <p:spPr>
          <a:xfrm>
            <a:off x="634838" y="3145367"/>
            <a:ext cx="129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iglú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826" y="3075206"/>
            <a:ext cx="1335140" cy="971317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8125" y="2995655"/>
            <a:ext cx="1364360" cy="1165600"/>
          </a:xfrm>
          <a:prstGeom prst="rect">
            <a:avLst/>
          </a:prstGeom>
        </p:spPr>
      </p:pic>
      <p:sp>
        <p:nvSpPr>
          <p:cNvPr id="65" name="CuadroTexto 64"/>
          <p:cNvSpPr txBox="1"/>
          <p:nvPr/>
        </p:nvSpPr>
        <p:spPr>
          <a:xfrm>
            <a:off x="6403008" y="3163766"/>
            <a:ext cx="1640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imán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8376625" y="3145367"/>
            <a:ext cx="1538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ojos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10517555" y="3138124"/>
            <a:ext cx="126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isla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473147" y="5297332"/>
            <a:ext cx="1403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olla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69" name="Imagen 68"/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2556565" y="5099932"/>
            <a:ext cx="1294563" cy="1104899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4443684" y="5420442"/>
            <a:ext cx="1513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</a:t>
            </a: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guana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71" name="Imagen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2861" y="5161067"/>
            <a:ext cx="1265464" cy="1103523"/>
          </a:xfrm>
          <a:prstGeom prst="rect">
            <a:avLst/>
          </a:prstGeom>
        </p:spPr>
      </p:pic>
      <p:sp>
        <p:nvSpPr>
          <p:cNvPr id="72" name="CuadroTexto 71"/>
          <p:cNvSpPr txBox="1"/>
          <p:nvPr/>
        </p:nvSpPr>
        <p:spPr>
          <a:xfrm>
            <a:off x="8281093" y="5318973"/>
            <a:ext cx="1472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ocho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6" name="tapa"/>
          <p:cNvSpPr/>
          <p:nvPr/>
        </p:nvSpPr>
        <p:spPr>
          <a:xfrm>
            <a:off x="374249" y="297337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4205" y="5228361"/>
            <a:ext cx="1265464" cy="968934"/>
          </a:xfrm>
          <a:prstGeom prst="rect">
            <a:avLst/>
          </a:prstGeom>
        </p:spPr>
      </p:pic>
      <p:sp>
        <p:nvSpPr>
          <p:cNvPr id="22" name="tapa"/>
          <p:cNvSpPr/>
          <p:nvPr/>
        </p:nvSpPr>
        <p:spPr>
          <a:xfrm>
            <a:off x="374249" y="2398420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apa"/>
          <p:cNvSpPr/>
          <p:nvPr/>
        </p:nvSpPr>
        <p:spPr>
          <a:xfrm>
            <a:off x="374753" y="4482057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336493" y="119921"/>
            <a:ext cx="721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apa"/>
          <p:cNvSpPr/>
          <p:nvPr/>
        </p:nvSpPr>
        <p:spPr>
          <a:xfrm>
            <a:off x="2383435" y="314793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apa"/>
          <p:cNvSpPr/>
          <p:nvPr/>
        </p:nvSpPr>
        <p:spPr>
          <a:xfrm>
            <a:off x="4392116" y="314791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apa"/>
          <p:cNvSpPr/>
          <p:nvPr/>
        </p:nvSpPr>
        <p:spPr>
          <a:xfrm>
            <a:off x="6400796" y="314791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apa"/>
          <p:cNvSpPr/>
          <p:nvPr/>
        </p:nvSpPr>
        <p:spPr>
          <a:xfrm>
            <a:off x="8274566" y="314789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apa"/>
          <p:cNvSpPr/>
          <p:nvPr/>
        </p:nvSpPr>
        <p:spPr>
          <a:xfrm>
            <a:off x="10283245" y="314789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apa"/>
          <p:cNvSpPr/>
          <p:nvPr/>
        </p:nvSpPr>
        <p:spPr>
          <a:xfrm>
            <a:off x="2383435" y="2398425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apa"/>
          <p:cNvSpPr/>
          <p:nvPr/>
        </p:nvSpPr>
        <p:spPr>
          <a:xfrm>
            <a:off x="4392116" y="2398423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apa"/>
          <p:cNvSpPr/>
          <p:nvPr/>
        </p:nvSpPr>
        <p:spPr>
          <a:xfrm>
            <a:off x="6383950" y="2376834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apa"/>
          <p:cNvSpPr/>
          <p:nvPr/>
        </p:nvSpPr>
        <p:spPr>
          <a:xfrm>
            <a:off x="8274566" y="2398421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apa"/>
          <p:cNvSpPr/>
          <p:nvPr/>
        </p:nvSpPr>
        <p:spPr>
          <a:xfrm>
            <a:off x="10283245" y="2398421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apa"/>
          <p:cNvSpPr/>
          <p:nvPr/>
        </p:nvSpPr>
        <p:spPr>
          <a:xfrm>
            <a:off x="2383435" y="4482057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apa"/>
          <p:cNvSpPr/>
          <p:nvPr/>
        </p:nvSpPr>
        <p:spPr>
          <a:xfrm>
            <a:off x="4392116" y="4482055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apa"/>
          <p:cNvSpPr/>
          <p:nvPr/>
        </p:nvSpPr>
        <p:spPr>
          <a:xfrm>
            <a:off x="6400796" y="4482055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apa"/>
          <p:cNvSpPr/>
          <p:nvPr/>
        </p:nvSpPr>
        <p:spPr>
          <a:xfrm>
            <a:off x="10283245" y="4482053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apa"/>
          <p:cNvSpPr/>
          <p:nvPr/>
        </p:nvSpPr>
        <p:spPr>
          <a:xfrm>
            <a:off x="8287397" y="4482055"/>
            <a:ext cx="1693889" cy="1888761"/>
          </a:xfrm>
          <a:prstGeom prst="roundRect">
            <a:avLst/>
          </a:prstGeom>
          <a:pattFill prst="smGrid">
            <a:fgClr>
              <a:srgbClr val="FFCC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uadroTexto 76"/>
          <p:cNvSpPr txBox="1"/>
          <p:nvPr/>
        </p:nvSpPr>
        <p:spPr>
          <a:xfrm flipH="1">
            <a:off x="2441074" y="119921"/>
            <a:ext cx="83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8" name="CuadroTexto 77"/>
          <p:cNvSpPr txBox="1"/>
          <p:nvPr/>
        </p:nvSpPr>
        <p:spPr>
          <a:xfrm>
            <a:off x="4426341" y="190141"/>
            <a:ext cx="651727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6453575" y="202896"/>
            <a:ext cx="651727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80" name="CuadroTexto 79"/>
          <p:cNvSpPr txBox="1"/>
          <p:nvPr/>
        </p:nvSpPr>
        <p:spPr>
          <a:xfrm>
            <a:off x="8409476" y="139761"/>
            <a:ext cx="651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10365377" y="115700"/>
            <a:ext cx="651727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2" name="CuadroTexto 81"/>
          <p:cNvSpPr txBox="1"/>
          <p:nvPr/>
        </p:nvSpPr>
        <p:spPr>
          <a:xfrm>
            <a:off x="373224" y="2206942"/>
            <a:ext cx="651727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83" name="CuadroTexto 82"/>
          <p:cNvSpPr txBox="1"/>
          <p:nvPr/>
        </p:nvSpPr>
        <p:spPr>
          <a:xfrm>
            <a:off x="2418638" y="2245749"/>
            <a:ext cx="651727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4511868" y="2251861"/>
            <a:ext cx="651727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6453574" y="2212028"/>
            <a:ext cx="1026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8290255" y="2194244"/>
            <a:ext cx="1269888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10335669" y="2156176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299700" y="4278555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CuadroTexto 88"/>
          <p:cNvSpPr txBox="1"/>
          <p:nvPr/>
        </p:nvSpPr>
        <p:spPr>
          <a:xfrm>
            <a:off x="2280032" y="4287181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4355407" y="4292129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6384162" y="4330352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CuadroTexto 91"/>
          <p:cNvSpPr txBox="1"/>
          <p:nvPr/>
        </p:nvSpPr>
        <p:spPr>
          <a:xfrm>
            <a:off x="8250389" y="4271860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CuadroTexto 92"/>
          <p:cNvSpPr txBox="1"/>
          <p:nvPr/>
        </p:nvSpPr>
        <p:spPr>
          <a:xfrm>
            <a:off x="10283244" y="4327215"/>
            <a:ext cx="1178959" cy="101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32" grpId="0" animBg="1"/>
      <p:bldP spid="32" grpId="1" animBg="1"/>
      <p:bldP spid="38" grpId="0" animBg="1"/>
      <p:bldP spid="38" grpId="1" animBg="1"/>
      <p:bldP spid="44" grpId="0" animBg="1"/>
      <p:bldP spid="44" grpId="1" animBg="1"/>
      <p:bldP spid="50" grpId="0" animBg="1"/>
      <p:bldP spid="50" grpId="1" animBg="1"/>
      <p:bldP spid="28" grpId="0" animBg="1"/>
      <p:bldP spid="28" grpId="1" animBg="1"/>
      <p:bldP spid="34" grpId="0" animBg="1"/>
      <p:bldP spid="34" grpId="1" animBg="1"/>
      <p:bldP spid="40" grpId="0" animBg="1"/>
      <p:bldP spid="40" grpId="1" animBg="1"/>
      <p:bldP spid="46" grpId="0" animBg="1"/>
      <p:bldP spid="46" grpId="1" animBg="1"/>
      <p:bldP spid="52" grpId="0" animBg="1"/>
      <p:bldP spid="52" grpId="1" animBg="1"/>
      <p:bldP spid="30" grpId="0" animBg="1"/>
      <p:bldP spid="30" grpId="1" animBg="1"/>
      <p:bldP spid="36" grpId="0" animBg="1"/>
      <p:bldP spid="36" grpId="1" animBg="1"/>
      <p:bldP spid="42" grpId="0" animBg="1"/>
      <p:bldP spid="42" grpId="1" animBg="1"/>
      <p:bldP spid="54" grpId="0" animBg="1"/>
      <p:bldP spid="54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494</Words>
  <Application>Microsoft Office PowerPoint</Application>
  <PresentationFormat>Panorámica</PresentationFormat>
  <Paragraphs>419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Aharoni</vt:lpstr>
      <vt:lpstr>Arial</vt:lpstr>
      <vt:lpstr>Arial Black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89</cp:revision>
  <dcterms:created xsi:type="dcterms:W3CDTF">2021-05-02T04:46:37Z</dcterms:created>
  <dcterms:modified xsi:type="dcterms:W3CDTF">2022-04-02T15:33:33Z</dcterms:modified>
</cp:coreProperties>
</file>