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0" r:id="rId3"/>
    <p:sldId id="262" r:id="rId4"/>
    <p:sldId id="279" r:id="rId5"/>
    <p:sldId id="261" r:id="rId6"/>
    <p:sldId id="258" r:id="rId7"/>
    <p:sldId id="276" r:id="rId8"/>
    <p:sldId id="263" r:id="rId9"/>
    <p:sldId id="264" r:id="rId10"/>
    <p:sldId id="259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81" r:id="rId2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0D"/>
    <a:srgbClr val="FF99FF"/>
    <a:srgbClr val="DC22C6"/>
    <a:srgbClr val="FF3300"/>
    <a:srgbClr val="0033CC"/>
    <a:srgbClr val="00CC00"/>
    <a:srgbClr val="EFF420"/>
    <a:srgbClr val="0092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64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F0208EE-E714-4F7F-8182-0C61C38F4BDD}" type="datetimeFigureOut">
              <a:rPr lang="es-CO" smtClean="0"/>
              <a:t>21/05/2022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C0FA0CC-5D18-4A47-B283-A6EAB1400CC0}" type="slidenum">
              <a:rPr lang="es-CO" smtClean="0"/>
              <a:t>‹Nº›</a:t>
            </a:fld>
            <a:endParaRPr lang="es-C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2" y="90487"/>
            <a:ext cx="9420225" cy="6677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2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1" y="476672"/>
            <a:ext cx="7242585" cy="511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 descr="Ejemplos de animales segùn su alimentaciòn | VamosDeSafar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936104" cy="100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991777" cy="100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38" y="1626287"/>
            <a:ext cx="1122816" cy="100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 descr="Dibujos Animados De Tiburones Clipart Dibujados A Mano Animales De Mar  Profundo, Imágenes Prediseñadas De Tiburón, Prediseñadas De Tiburón, Animal  Marino PNG y PSD para Descargar Gratis | Pngtre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19296" r="4563" b="23599"/>
          <a:stretch/>
        </p:blipFill>
        <p:spPr bwMode="auto">
          <a:xfrm>
            <a:off x="6444208" y="1653073"/>
            <a:ext cx="105727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88" y="2708920"/>
            <a:ext cx="11715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1 Imagen" descr="Herbívoros: vectores, gráficos, imágenes vectoriales | Depositphotos®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6623" r="8241" b="10596"/>
          <a:stretch/>
        </p:blipFill>
        <p:spPr bwMode="auto">
          <a:xfrm>
            <a:off x="4123648" y="2774007"/>
            <a:ext cx="1168400" cy="99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Dibujos animados lindo jirafa | Vector Premi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47" y="2774007"/>
            <a:ext cx="89979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40" y="2849995"/>
            <a:ext cx="11049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4 Imagen" descr="Ilustración Vectorial De Cerdo Feliz De Dibujos Animados Aislado En El  Fondo Blanco Ilustraciones Vectoriales, Clip Art Vectorizado Libre De  Derechos. Image 49008289.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4"/>
          <a:stretch/>
        </p:blipFill>
        <p:spPr bwMode="auto">
          <a:xfrm>
            <a:off x="2940506" y="4293096"/>
            <a:ext cx="985520" cy="747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Una gallina huevos para incubar y gallo dibujos animados dando pulgar |  Vector Premium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b="20133"/>
          <a:stretch/>
        </p:blipFill>
        <p:spPr bwMode="auto">
          <a:xfrm>
            <a:off x="4410119" y="4059701"/>
            <a:ext cx="1542671" cy="1080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 descr="Común De Avestruz, Dibujo, Pájaro imagen png - imagen transparente descarga  gratuita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30511"/>
            <a:ext cx="1273299" cy="1045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3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cf0bae77-69b5-4f04-b409-7c553bf4f1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" name="AutoShape 4" descr="blob:https://web.whatsapp.com/cf0bae77-69b5-4f04-b409-7c553bf4f10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077" name="Picture 5" descr="C:\Users\Reyes\Downloads\WhatsApp Image 2021-05-15 at 16.46.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4909"/>
            <a:ext cx="7856041" cy="633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9400"/>
            <a:ext cx="12763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7" y="2492896"/>
            <a:ext cx="11049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96" y="1883296"/>
            <a:ext cx="12573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895350" cy="132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43371"/>
            <a:ext cx="1644005" cy="109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1049271"/>
            <a:ext cx="1384024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19240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3" y="4149080"/>
            <a:ext cx="15144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2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arteles vocale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953" r="3115" b="1227"/>
          <a:stretch/>
        </p:blipFill>
        <p:spPr bwMode="auto">
          <a:xfrm>
            <a:off x="395536" y="404664"/>
            <a:ext cx="4104456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8" name="Picture 4" descr="35 ideas de Letra E Lectoescritura Vocales | lectoescritura, lectura y  escritura, letr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84" y="332656"/>
            <a:ext cx="378867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in on decoraci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4968552" cy="30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0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920880" cy="589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2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1741007" cy="15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085184"/>
            <a:ext cx="169754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1697545" cy="156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539552" y="211579"/>
            <a:ext cx="4896544" cy="904900"/>
          </a:xfrm>
          <a:prstGeom prst="roundRect">
            <a:avLst/>
          </a:prstGeom>
          <a:solidFill>
            <a:srgbClr val="FF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chemeClr val="bg2"/>
                </a:solidFill>
              </a:rPr>
              <a:t>Las mascotas necesitan una casita para vivir.</a:t>
            </a:r>
            <a:endParaRPr lang="es-CO" sz="2400" b="1" dirty="0">
              <a:solidFill>
                <a:schemeClr val="bg2"/>
              </a:solidFill>
            </a:endParaRPr>
          </a:p>
        </p:txBody>
      </p:sp>
      <p:pic>
        <p:nvPicPr>
          <p:cNvPr id="7" name="6 Imagen" descr="Ilustración de dibujos animados de peces lindos | Vector Premi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86" y="5165945"/>
            <a:ext cx="1524000" cy="135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Lindo perro de dibujos animados | Vector Premi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764030" cy="159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Gato gracioso de dibujos animados aislado | Vector Premi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3" y="3048312"/>
            <a:ext cx="1499235" cy="1583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3 Conector recto de flecha"/>
          <p:cNvCxnSpPr/>
          <p:nvPr/>
        </p:nvCxnSpPr>
        <p:spPr>
          <a:xfrm>
            <a:off x="2064535" y="2132856"/>
            <a:ext cx="4944118" cy="381642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V="1">
            <a:off x="2123728" y="2266549"/>
            <a:ext cx="4884925" cy="2026547"/>
          </a:xfrm>
          <a:prstGeom prst="straightConnector1">
            <a:avLst/>
          </a:prstGeom>
          <a:ln w="57150">
            <a:solidFill>
              <a:srgbClr val="DC22C6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2021073" y="3790824"/>
            <a:ext cx="4884925" cy="2026547"/>
          </a:xfrm>
          <a:prstGeom prst="straightConnector1">
            <a:avLst/>
          </a:prstGeom>
          <a:ln w="57150">
            <a:solidFill>
              <a:srgbClr val="00CC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9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79075" cy="518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16416" cy="476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6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045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1746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2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48680"/>
            <a:ext cx="8136904" cy="463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3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LES VERTEBRADOS E INVERTEBRADOS by eliset.ibaceta on Genia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20688"/>
            <a:ext cx="806990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2" y="314832"/>
            <a:ext cx="813435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H="1">
            <a:off x="2051720" y="2348880"/>
            <a:ext cx="5112568" cy="2808312"/>
          </a:xfrm>
          <a:prstGeom prst="straightConnector1">
            <a:avLst/>
          </a:prstGeom>
          <a:ln w="571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2987824" y="2492896"/>
            <a:ext cx="1872208" cy="288032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4427984" y="2348880"/>
            <a:ext cx="1296144" cy="201622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1691680" y="2348880"/>
            <a:ext cx="5760640" cy="3600400"/>
          </a:xfrm>
          <a:prstGeom prst="straightConnector1">
            <a:avLst/>
          </a:prstGeom>
          <a:ln w="57150">
            <a:solidFill>
              <a:srgbClr val="DC22C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3707904" y="2348880"/>
            <a:ext cx="2160240" cy="2232248"/>
          </a:xfrm>
          <a:prstGeom prst="straightConnector1">
            <a:avLst/>
          </a:prstGeom>
          <a:ln w="38100">
            <a:solidFill>
              <a:srgbClr val="F3700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2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yes\Downloads\WhatsApp Image 2021-05-15 at 16.46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62367"/>
            <a:ext cx="10953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81" y="1556792"/>
            <a:ext cx="12573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4521"/>
            <a:ext cx="1641351" cy="89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85" y="1637109"/>
            <a:ext cx="2256544" cy="128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46" y="2539963"/>
            <a:ext cx="21050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49" y="3165756"/>
            <a:ext cx="10668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03" y="2539963"/>
            <a:ext cx="10668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41" y="476672"/>
            <a:ext cx="15906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8" y="1702346"/>
            <a:ext cx="1198609" cy="88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2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543539" y="260648"/>
            <a:ext cx="6408712" cy="809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DINOSAURIO  EN  PLASTILINA</a:t>
            </a:r>
            <a:endParaRPr lang="es-CO" sz="32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5875"/>
            <a:ext cx="2568893" cy="1603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20352"/>
            <a:ext cx="2808312" cy="1800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5873"/>
            <a:ext cx="2768049" cy="1934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8" y="3429714"/>
            <a:ext cx="2285597" cy="2458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447" y="3573016"/>
            <a:ext cx="2816068" cy="2313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46" y="3768575"/>
            <a:ext cx="2913271" cy="2118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49" y="246913"/>
            <a:ext cx="2891655" cy="305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Escuela infantil castillo de Blanca: LAS AVES | Manualidades con semillas,  Clases de arte para niños, Artesanías de 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4385"/>
            <a:ext cx="297141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in de selenit en trabajos con semillas, papel y otros con niños |  Manualidades con semillas, Manualidades, Manualidades escola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5" y="3710205"/>
            <a:ext cx="2783769" cy="196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Resultado de imagen para manualidades con semillas para niños | Fall crafts  diy, Kids art projects, Animal crafts for 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80693"/>
            <a:ext cx="19145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12 ideas de Arte con semillas | manualidades con semillas, manualidades  escolares, manualidad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1944216" cy="152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33" y="5085184"/>
            <a:ext cx="20383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4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833"/>
            <a:ext cx="8352928" cy="560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99592" y="1693683"/>
            <a:ext cx="2088232" cy="43917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latin typeface="Aharoni" pitchFamily="2" charset="-79"/>
                <a:cs typeface="Aharoni" pitchFamily="2" charset="-79"/>
              </a:rPr>
              <a:t>VERTEBRADOS</a:t>
            </a:r>
            <a:endParaRPr lang="es-CO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868144" y="1628800"/>
            <a:ext cx="2376264" cy="432047"/>
          </a:xfrm>
          <a:prstGeom prst="rect">
            <a:avLst/>
          </a:prstGeom>
          <a:solidFill>
            <a:srgbClr val="0092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latin typeface="Aharoni" pitchFamily="2" charset="-79"/>
                <a:cs typeface="Aharoni" pitchFamily="2" charset="-79"/>
              </a:rPr>
              <a:t>INVERTEBRADOS</a:t>
            </a:r>
            <a:endParaRPr lang="es-CO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5 Imagen" descr="Perro Dibujos Animados Animales - Imagen gratis en Pixaba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7" y="2852936"/>
            <a:ext cx="1188132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47" y="2852936"/>
            <a:ext cx="1563353" cy="129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7" y="4653136"/>
            <a:ext cx="151216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 descr="Serpiente verde bebé de dibujos animados | Vector Premi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65104"/>
            <a:ext cx="1162422" cy="123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aracol de dibujos animados lindo | Vector Premi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5"/>
            <a:ext cx="1656184" cy="111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Historieta linda araña | Caricaturas de animales, Arañas, Insectos animado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18499"/>
            <a:ext cx="1656184" cy="114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99" y="4307344"/>
            <a:ext cx="1440160" cy="107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 descr="Presentación De Dibujos Animados Lindo De La Mariposa Ilustraciones  Vectoriales, Clip Art Vectorizado Libre De Derechos. Image 61197860.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43" y="4238690"/>
            <a:ext cx="1728192" cy="1213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7163"/>
            <a:ext cx="8220075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106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12954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78" y="2636912"/>
            <a:ext cx="19907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01" y="3428999"/>
            <a:ext cx="904875" cy="145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13" y="1720019"/>
            <a:ext cx="12096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13199"/>
            <a:ext cx="12954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1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1430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9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66408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467"/>
            <a:ext cx="7776864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2832111" y="1196752"/>
            <a:ext cx="3024336" cy="2448272"/>
          </a:xfrm>
          <a:prstGeom prst="straightConnector1">
            <a:avLst/>
          </a:prstGeom>
          <a:ln w="57150">
            <a:solidFill>
              <a:srgbClr val="DC22C6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>
            <a:off x="3491880" y="4221088"/>
            <a:ext cx="1944216" cy="1008112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3131840" y="3140968"/>
            <a:ext cx="2816696" cy="1584176"/>
          </a:xfrm>
          <a:prstGeom prst="straightConnector1">
            <a:avLst/>
          </a:prstGeom>
          <a:ln w="57150">
            <a:solidFill>
              <a:srgbClr val="0092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3419872" y="1988840"/>
            <a:ext cx="2528664" cy="3024336"/>
          </a:xfrm>
          <a:prstGeom prst="straightConnector1">
            <a:avLst/>
          </a:prstGeom>
          <a:ln w="57150">
            <a:solidFill>
              <a:srgbClr val="EFF42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8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4" y="463632"/>
            <a:ext cx="7945519" cy="498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4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ASIFICACIÓN DE LOS ANIMALES SEGÚN SU ALIMENTO - Juegos Gratis Online en  Puzzle Fac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9847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522</TotalTime>
  <Words>13</Words>
  <Application>Microsoft Office PowerPoint</Application>
  <PresentationFormat>Presentación en pantalla (4:3)</PresentationFormat>
  <Paragraphs>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Aharoni</vt:lpstr>
      <vt:lpstr>Palatino Linotype</vt:lpstr>
      <vt:lpstr>Wingdings</vt:lpstr>
      <vt:lpstr>Elemental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Reyes</dc:creator>
  <cp:lastModifiedBy>User</cp:lastModifiedBy>
  <cp:revision>28</cp:revision>
  <dcterms:created xsi:type="dcterms:W3CDTF">2021-05-11T02:14:38Z</dcterms:created>
  <dcterms:modified xsi:type="dcterms:W3CDTF">2022-05-21T19:02:48Z</dcterms:modified>
</cp:coreProperties>
</file>